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447" r:id="rId5"/>
    <p:sldId id="257" r:id="rId6"/>
    <p:sldId id="260" r:id="rId7"/>
    <p:sldId id="261" r:id="rId8"/>
    <p:sldId id="262" r:id="rId9"/>
    <p:sldId id="263" r:id="rId10"/>
    <p:sldId id="264" r:id="rId11"/>
    <p:sldId id="448" r:id="rId12"/>
    <p:sldId id="265" r:id="rId13"/>
    <p:sldId id="266" r:id="rId14"/>
    <p:sldId id="267" r:id="rId15"/>
    <p:sldId id="268" r:id="rId16"/>
    <p:sldId id="269" r:id="rId17"/>
    <p:sldId id="270" r:id="rId18"/>
    <p:sldId id="444" r:id="rId19"/>
    <p:sldId id="272" r:id="rId20"/>
    <p:sldId id="273" r:id="rId21"/>
    <p:sldId id="274" r:id="rId22"/>
    <p:sldId id="275" r:id="rId23"/>
    <p:sldId id="276" r:id="rId24"/>
    <p:sldId id="277" r:id="rId25"/>
    <p:sldId id="445" r:id="rId26"/>
    <p:sldId id="271" r:id="rId27"/>
    <p:sldId id="278" r:id="rId28"/>
    <p:sldId id="279" r:id="rId29"/>
    <p:sldId id="280" r:id="rId30"/>
    <p:sldId id="450" r:id="rId31"/>
    <p:sldId id="281" r:id="rId32"/>
    <p:sldId id="282" r:id="rId33"/>
    <p:sldId id="284" r:id="rId34"/>
    <p:sldId id="286" r:id="rId35"/>
    <p:sldId id="283" r:id="rId36"/>
    <p:sldId id="287" r:id="rId37"/>
    <p:sldId id="288" r:id="rId38"/>
    <p:sldId id="446" r:id="rId39"/>
    <p:sldId id="440" r:id="rId40"/>
    <p:sldId id="289" r:id="rId41"/>
    <p:sldId id="290" r:id="rId42"/>
    <p:sldId id="291" r:id="rId43"/>
    <p:sldId id="292" r:id="rId44"/>
    <p:sldId id="293" r:id="rId45"/>
    <p:sldId id="294" r:id="rId46"/>
    <p:sldId id="296" r:id="rId47"/>
    <p:sldId id="297" r:id="rId48"/>
    <p:sldId id="458" r:id="rId49"/>
    <p:sldId id="298" r:id="rId50"/>
    <p:sldId id="299" r:id="rId51"/>
    <p:sldId id="300" r:id="rId52"/>
    <p:sldId id="303" r:id="rId53"/>
    <p:sldId id="301" r:id="rId54"/>
    <p:sldId id="304" r:id="rId55"/>
    <p:sldId id="302" r:id="rId56"/>
    <p:sldId id="306" r:id="rId57"/>
    <p:sldId id="451"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459" r:id="rId71"/>
    <p:sldId id="319" r:id="rId72"/>
    <p:sldId id="320" r:id="rId73"/>
    <p:sldId id="321" r:id="rId74"/>
    <p:sldId id="322" r:id="rId75"/>
    <p:sldId id="323" r:id="rId76"/>
    <p:sldId id="324" r:id="rId77"/>
    <p:sldId id="325" r:id="rId78"/>
    <p:sldId id="326" r:id="rId79"/>
    <p:sldId id="327" r:id="rId80"/>
    <p:sldId id="328" r:id="rId81"/>
    <p:sldId id="329" r:id="rId82"/>
    <p:sldId id="452" r:id="rId83"/>
    <p:sldId id="330" r:id="rId84"/>
    <p:sldId id="331" r:id="rId85"/>
    <p:sldId id="453"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460" r:id="rId108"/>
    <p:sldId id="353" r:id="rId109"/>
    <p:sldId id="354" r:id="rId110"/>
    <p:sldId id="355" r:id="rId111"/>
    <p:sldId id="356" r:id="rId112"/>
    <p:sldId id="357" r:id="rId113"/>
    <p:sldId id="358" r:id="rId114"/>
    <p:sldId id="359" r:id="rId115"/>
    <p:sldId id="360" r:id="rId116"/>
    <p:sldId id="361" r:id="rId117"/>
    <p:sldId id="362" r:id="rId118"/>
    <p:sldId id="363" r:id="rId119"/>
    <p:sldId id="454" r:id="rId120"/>
    <p:sldId id="364" r:id="rId121"/>
    <p:sldId id="365" r:id="rId122"/>
    <p:sldId id="45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461"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456" r:id="rId151"/>
    <p:sldId id="392" r:id="rId152"/>
    <p:sldId id="393" r:id="rId153"/>
    <p:sldId id="457" r:id="rId154"/>
    <p:sldId id="394" r:id="rId155"/>
    <p:sldId id="395" r:id="rId156"/>
    <p:sldId id="396" r:id="rId157"/>
    <p:sldId id="397" r:id="rId158"/>
    <p:sldId id="398" r:id="rId159"/>
    <p:sldId id="399" r:id="rId160"/>
    <p:sldId id="400" r:id="rId161"/>
    <p:sldId id="401" r:id="rId162"/>
    <p:sldId id="402" r:id="rId163"/>
    <p:sldId id="462" r:id="rId164"/>
    <p:sldId id="403" r:id="rId165"/>
    <p:sldId id="404" r:id="rId166"/>
    <p:sldId id="405" r:id="rId167"/>
    <p:sldId id="406" r:id="rId168"/>
    <p:sldId id="407" r:id="rId169"/>
    <p:sldId id="408" r:id="rId170"/>
    <p:sldId id="409" r:id="rId171"/>
    <p:sldId id="443" r:id="rId172"/>
    <p:sldId id="410" r:id="rId173"/>
    <p:sldId id="411" r:id="rId174"/>
    <p:sldId id="412" r:id="rId175"/>
    <p:sldId id="413" r:id="rId176"/>
    <p:sldId id="416" r:id="rId177"/>
    <p:sldId id="417" r:id="rId178"/>
    <p:sldId id="415" r:id="rId179"/>
    <p:sldId id="418" r:id="rId180"/>
    <p:sldId id="419" r:id="rId181"/>
    <p:sldId id="414" r:id="rId182"/>
    <p:sldId id="420" r:id="rId183"/>
    <p:sldId id="421" r:id="rId184"/>
    <p:sldId id="442" r:id="rId185"/>
    <p:sldId id="439" r:id="rId186"/>
    <p:sldId id="422" r:id="rId187"/>
    <p:sldId id="423" r:id="rId188"/>
    <p:sldId id="424" r:id="rId189"/>
    <p:sldId id="425" r:id="rId190"/>
    <p:sldId id="426" r:id="rId191"/>
    <p:sldId id="427" r:id="rId192"/>
    <p:sldId id="428" r:id="rId193"/>
    <p:sldId id="429" r:id="rId194"/>
    <p:sldId id="430" r:id="rId195"/>
    <p:sldId id="431" r:id="rId196"/>
    <p:sldId id="432" r:id="rId197"/>
    <p:sldId id="463" r:id="rId198"/>
    <p:sldId id="433" r:id="rId199"/>
    <p:sldId id="434" r:id="rId200"/>
    <p:sldId id="435" r:id="rId201"/>
    <p:sldId id="436" r:id="rId202"/>
    <p:sldId id="437" r:id="rId203"/>
    <p:sldId id="438" r:id="rId204"/>
    <p:sldId id="449" r:id="rId205"/>
    <p:sldId id="464" r:id="rId206"/>
    <p:sldId id="465" r:id="rId207"/>
    <p:sldId id="441" r:id="rId2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A7206-B2A4-4430-8810-698A2AB08CF6}" v="5" dt="2026-01-29T22:47:40.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8" d="100"/>
          <a:sy n="78" d="100"/>
        </p:scale>
        <p:origin x="1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Davidson (Christchurch North Methodist Parish)" userId="e84a694e-2712-4532-a19b-c2cde6dee5f2" providerId="ADAL" clId="{B8D911DB-7FF1-43E3-8D29-534FA071B9C0}"/>
    <pc:docChg chg="undo custSel addSld delSld modSld sldOrd">
      <pc:chgData name="Sue Davidson (Christchurch North Methodist Parish)" userId="e84a694e-2712-4532-a19b-c2cde6dee5f2" providerId="ADAL" clId="{B8D911DB-7FF1-43E3-8D29-534FA071B9C0}" dt="2026-01-29T22:47:40.273" v="2131"/>
      <pc:docMkLst>
        <pc:docMk/>
      </pc:docMkLst>
      <pc:sldChg chg="modSp mod">
        <pc:chgData name="Sue Davidson (Christchurch North Methodist Parish)" userId="e84a694e-2712-4532-a19b-c2cde6dee5f2" providerId="ADAL" clId="{B8D911DB-7FF1-43E3-8D29-534FA071B9C0}" dt="2026-01-13T01:47:08.714" v="34" actId="2711"/>
        <pc:sldMkLst>
          <pc:docMk/>
          <pc:sldMk cId="3193404089" sldId="256"/>
        </pc:sldMkLst>
        <pc:spChg chg="mod">
          <ac:chgData name="Sue Davidson (Christchurch North Methodist Parish)" userId="e84a694e-2712-4532-a19b-c2cde6dee5f2" providerId="ADAL" clId="{B8D911DB-7FF1-43E3-8D29-534FA071B9C0}" dt="2026-01-13T01:47:08.714" v="34" actId="2711"/>
          <ac:spMkLst>
            <pc:docMk/>
            <pc:sldMk cId="3193404089" sldId="256"/>
            <ac:spMk id="5" creationId="{F511B574-4B36-8C9C-8538-CCA513981B40}"/>
          </ac:spMkLst>
        </pc:spChg>
      </pc:sldChg>
      <pc:sldChg chg="addSp delSp modSp new mod ord setBg delAnim modAnim">
        <pc:chgData name="Sue Davidson (Christchurch North Methodist Parish)" userId="e84a694e-2712-4532-a19b-c2cde6dee5f2" providerId="ADAL" clId="{B8D911DB-7FF1-43E3-8D29-534FA071B9C0}" dt="2026-01-29T22:45:58.701" v="2129"/>
        <pc:sldMkLst>
          <pc:docMk/>
          <pc:sldMk cId="1356376173" sldId="257"/>
        </pc:sldMkLst>
        <pc:picChg chg="add del mod">
          <ac:chgData name="Sue Davidson (Christchurch North Methodist Parish)" userId="e84a694e-2712-4532-a19b-c2cde6dee5f2" providerId="ADAL" clId="{B8D911DB-7FF1-43E3-8D29-534FA071B9C0}" dt="2026-01-29T22:45:02.592" v="2128" actId="478"/>
          <ac:picMkLst>
            <pc:docMk/>
            <pc:sldMk cId="1356376173" sldId="257"/>
            <ac:picMk id="2" creationId="{876AEC71-93F6-B575-8145-0CCB0ABBD5D1}"/>
          </ac:picMkLst>
        </pc:picChg>
        <pc:picChg chg="add mod">
          <ac:chgData name="Sue Davidson (Christchurch North Methodist Parish)" userId="e84a694e-2712-4532-a19b-c2cde6dee5f2" providerId="ADAL" clId="{B8D911DB-7FF1-43E3-8D29-534FA071B9C0}" dt="2026-01-29T22:45:58.701" v="2129"/>
          <ac:picMkLst>
            <pc:docMk/>
            <pc:sldMk cId="1356376173" sldId="257"/>
            <ac:picMk id="3" creationId="{39C7FFFE-D9AC-5C7D-9B95-8F0C3DF97FE9}"/>
          </ac:picMkLst>
        </pc:picChg>
      </pc:sldChg>
      <pc:sldChg chg="addSp modSp new mod setBg">
        <pc:chgData name="Sue Davidson (Christchurch North Methodist Parish)" userId="e84a694e-2712-4532-a19b-c2cde6dee5f2" providerId="ADAL" clId="{B8D911DB-7FF1-43E3-8D29-534FA071B9C0}" dt="2026-01-23T00:34:12.328" v="2022"/>
        <pc:sldMkLst>
          <pc:docMk/>
          <pc:sldMk cId="554238495" sldId="258"/>
        </pc:sldMkLst>
        <pc:spChg chg="add mod">
          <ac:chgData name="Sue Davidson (Christchurch North Methodist Parish)" userId="e84a694e-2712-4532-a19b-c2cde6dee5f2" providerId="ADAL" clId="{B8D911DB-7FF1-43E3-8D29-534FA071B9C0}" dt="2026-01-13T02:20:02.385" v="71" actId="255"/>
          <ac:spMkLst>
            <pc:docMk/>
            <pc:sldMk cId="554238495" sldId="258"/>
            <ac:spMk id="3" creationId="{F2D81062-3A48-A338-1F4F-4E6E6E76F44B}"/>
          </ac:spMkLst>
        </pc:spChg>
      </pc:sldChg>
      <pc:sldChg chg="modSp add mod setBg">
        <pc:chgData name="Sue Davidson (Christchurch North Methodist Parish)" userId="e84a694e-2712-4532-a19b-c2cde6dee5f2" providerId="ADAL" clId="{B8D911DB-7FF1-43E3-8D29-534FA071B9C0}" dt="2026-01-23T00:34:12.328" v="2022"/>
        <pc:sldMkLst>
          <pc:docMk/>
          <pc:sldMk cId="2791339727" sldId="259"/>
        </pc:sldMkLst>
        <pc:spChg chg="mod">
          <ac:chgData name="Sue Davidson (Christchurch North Methodist Parish)" userId="e84a694e-2712-4532-a19b-c2cde6dee5f2" providerId="ADAL" clId="{B8D911DB-7FF1-43E3-8D29-534FA071B9C0}" dt="2026-01-13T02:20:07.464" v="72" actId="255"/>
          <ac:spMkLst>
            <pc:docMk/>
            <pc:sldMk cId="2791339727" sldId="259"/>
            <ac:spMk id="3" creationId="{65BDA309-63CC-C110-0209-DFCBBA49CDF3}"/>
          </ac:spMkLst>
        </pc:spChg>
      </pc:sldChg>
      <pc:sldChg chg="modSp add mod setBg">
        <pc:chgData name="Sue Davidson (Christchurch North Methodist Parish)" userId="e84a694e-2712-4532-a19b-c2cde6dee5f2" providerId="ADAL" clId="{B8D911DB-7FF1-43E3-8D29-534FA071B9C0}" dt="2026-01-23T00:05:43.557" v="1973"/>
        <pc:sldMkLst>
          <pc:docMk/>
          <pc:sldMk cId="1658201580" sldId="260"/>
        </pc:sldMkLst>
        <pc:spChg chg="mod">
          <ac:chgData name="Sue Davidson (Christchurch North Methodist Parish)" userId="e84a694e-2712-4532-a19b-c2cde6dee5f2" providerId="ADAL" clId="{B8D911DB-7FF1-43E3-8D29-534FA071B9C0}" dt="2026-01-14T21:15:52.726" v="142" actId="20577"/>
          <ac:spMkLst>
            <pc:docMk/>
            <pc:sldMk cId="1658201580" sldId="260"/>
            <ac:spMk id="3" creationId="{CF51B1BB-37C4-D525-B548-017DC349EFB7}"/>
          </ac:spMkLst>
        </pc:spChg>
      </pc:sldChg>
      <pc:sldChg chg="modSp add mod setBg">
        <pc:chgData name="Sue Davidson (Christchurch North Methodist Parish)" userId="e84a694e-2712-4532-a19b-c2cde6dee5f2" providerId="ADAL" clId="{B8D911DB-7FF1-43E3-8D29-534FA071B9C0}" dt="2026-01-23T00:06:05.992" v="1976"/>
        <pc:sldMkLst>
          <pc:docMk/>
          <pc:sldMk cId="1220211953" sldId="261"/>
        </pc:sldMkLst>
        <pc:spChg chg="mod">
          <ac:chgData name="Sue Davidson (Christchurch North Methodist Parish)" userId="e84a694e-2712-4532-a19b-c2cde6dee5f2" providerId="ADAL" clId="{B8D911DB-7FF1-43E3-8D29-534FA071B9C0}" dt="2026-01-14T21:16:03.425" v="148" actId="20577"/>
          <ac:spMkLst>
            <pc:docMk/>
            <pc:sldMk cId="1220211953" sldId="261"/>
            <ac:spMk id="3" creationId="{1740A81F-4EC0-95BA-376A-54458438B135}"/>
          </ac:spMkLst>
        </pc:spChg>
      </pc:sldChg>
      <pc:sldChg chg="modSp add mod setBg">
        <pc:chgData name="Sue Davidson (Christchurch North Methodist Parish)" userId="e84a694e-2712-4532-a19b-c2cde6dee5f2" providerId="ADAL" clId="{B8D911DB-7FF1-43E3-8D29-534FA071B9C0}" dt="2026-01-23T00:06:05.992" v="1976"/>
        <pc:sldMkLst>
          <pc:docMk/>
          <pc:sldMk cId="850847232" sldId="262"/>
        </pc:sldMkLst>
        <pc:spChg chg="mod">
          <ac:chgData name="Sue Davidson (Christchurch North Methodist Parish)" userId="e84a694e-2712-4532-a19b-c2cde6dee5f2" providerId="ADAL" clId="{B8D911DB-7FF1-43E3-8D29-534FA071B9C0}" dt="2026-01-14T21:16:08.926" v="154" actId="20577"/>
          <ac:spMkLst>
            <pc:docMk/>
            <pc:sldMk cId="850847232" sldId="262"/>
            <ac:spMk id="3" creationId="{91D090CC-A700-96C6-9FD3-1F0A17D00798}"/>
          </ac:spMkLst>
        </pc:spChg>
      </pc:sldChg>
      <pc:sldChg chg="modSp add mod setBg">
        <pc:chgData name="Sue Davidson (Christchurch North Methodist Parish)" userId="e84a694e-2712-4532-a19b-c2cde6dee5f2" providerId="ADAL" clId="{B8D911DB-7FF1-43E3-8D29-534FA071B9C0}" dt="2026-01-23T00:06:05.992" v="1976"/>
        <pc:sldMkLst>
          <pc:docMk/>
          <pc:sldMk cId="3700210400" sldId="263"/>
        </pc:sldMkLst>
        <pc:spChg chg="mod">
          <ac:chgData name="Sue Davidson (Christchurch North Methodist Parish)" userId="e84a694e-2712-4532-a19b-c2cde6dee5f2" providerId="ADAL" clId="{B8D911DB-7FF1-43E3-8D29-534FA071B9C0}" dt="2026-01-14T21:16:15.183" v="160" actId="20577"/>
          <ac:spMkLst>
            <pc:docMk/>
            <pc:sldMk cId="3700210400" sldId="263"/>
            <ac:spMk id="3" creationId="{169C7907-DA1E-36D2-89B5-94E2139A0EB7}"/>
          </ac:spMkLst>
        </pc:spChg>
      </pc:sldChg>
      <pc:sldChg chg="modSp add mod setBg">
        <pc:chgData name="Sue Davidson (Christchurch North Methodist Parish)" userId="e84a694e-2712-4532-a19b-c2cde6dee5f2" providerId="ADAL" clId="{B8D911DB-7FF1-43E3-8D29-534FA071B9C0}" dt="2026-01-23T00:06:05.992" v="1976"/>
        <pc:sldMkLst>
          <pc:docMk/>
          <pc:sldMk cId="2082256198" sldId="264"/>
        </pc:sldMkLst>
        <pc:spChg chg="mod">
          <ac:chgData name="Sue Davidson (Christchurch North Methodist Parish)" userId="e84a694e-2712-4532-a19b-c2cde6dee5f2" providerId="ADAL" clId="{B8D911DB-7FF1-43E3-8D29-534FA071B9C0}" dt="2026-01-14T21:16:20.990" v="166" actId="20577"/>
          <ac:spMkLst>
            <pc:docMk/>
            <pc:sldMk cId="2082256198" sldId="264"/>
            <ac:spMk id="3" creationId="{309E3CA7-0A25-D77F-073D-54124D968FE0}"/>
          </ac:spMkLst>
        </pc:spChg>
      </pc:sldChg>
      <pc:sldChg chg="modSp add mod setBg">
        <pc:chgData name="Sue Davidson (Christchurch North Methodist Parish)" userId="e84a694e-2712-4532-a19b-c2cde6dee5f2" providerId="ADAL" clId="{B8D911DB-7FF1-43E3-8D29-534FA071B9C0}" dt="2026-01-23T00:24:38.027" v="2004"/>
        <pc:sldMkLst>
          <pc:docMk/>
          <pc:sldMk cId="2199790966" sldId="265"/>
        </pc:sldMkLst>
        <pc:spChg chg="mod">
          <ac:chgData name="Sue Davidson (Christchurch North Methodist Parish)" userId="e84a694e-2712-4532-a19b-c2cde6dee5f2" providerId="ADAL" clId="{B8D911DB-7FF1-43E3-8D29-534FA071B9C0}" dt="2026-01-14T21:16:50.914" v="169" actId="20577"/>
          <ac:spMkLst>
            <pc:docMk/>
            <pc:sldMk cId="2199790966" sldId="265"/>
            <ac:spMk id="3" creationId="{13D38D76-22CB-E128-8FDD-F2A576600497}"/>
          </ac:spMkLst>
        </pc:spChg>
      </pc:sldChg>
      <pc:sldChg chg="modSp add mod setBg">
        <pc:chgData name="Sue Davidson (Christchurch North Methodist Parish)" userId="e84a694e-2712-4532-a19b-c2cde6dee5f2" providerId="ADAL" clId="{B8D911DB-7FF1-43E3-8D29-534FA071B9C0}" dt="2026-01-23T00:24:38.027" v="2004"/>
        <pc:sldMkLst>
          <pc:docMk/>
          <pc:sldMk cId="1897134052" sldId="266"/>
        </pc:sldMkLst>
        <pc:spChg chg="mod">
          <ac:chgData name="Sue Davidson (Christchurch North Methodist Parish)" userId="e84a694e-2712-4532-a19b-c2cde6dee5f2" providerId="ADAL" clId="{B8D911DB-7FF1-43E3-8D29-534FA071B9C0}" dt="2026-01-14T21:17:18.164" v="174" actId="6549"/>
          <ac:spMkLst>
            <pc:docMk/>
            <pc:sldMk cId="1897134052" sldId="266"/>
            <ac:spMk id="3" creationId="{83321389-CC22-93D0-46FC-438C8E25E7BD}"/>
          </ac:spMkLst>
        </pc:spChg>
      </pc:sldChg>
      <pc:sldChg chg="modSp add mod setBg">
        <pc:chgData name="Sue Davidson (Christchurch North Methodist Parish)" userId="e84a694e-2712-4532-a19b-c2cde6dee5f2" providerId="ADAL" clId="{B8D911DB-7FF1-43E3-8D29-534FA071B9C0}" dt="2026-01-23T00:24:38.027" v="2004"/>
        <pc:sldMkLst>
          <pc:docMk/>
          <pc:sldMk cId="2191390644" sldId="267"/>
        </pc:sldMkLst>
        <pc:spChg chg="mod">
          <ac:chgData name="Sue Davidson (Christchurch North Methodist Parish)" userId="e84a694e-2712-4532-a19b-c2cde6dee5f2" providerId="ADAL" clId="{B8D911DB-7FF1-43E3-8D29-534FA071B9C0}" dt="2026-01-14T21:17:37.157" v="179" actId="6549"/>
          <ac:spMkLst>
            <pc:docMk/>
            <pc:sldMk cId="2191390644" sldId="267"/>
            <ac:spMk id="3" creationId="{0B7B9DD0-8BC1-39C9-96E7-56CB9553F9AC}"/>
          </ac:spMkLst>
        </pc:spChg>
      </pc:sldChg>
      <pc:sldChg chg="modSp add mod setBg">
        <pc:chgData name="Sue Davidson (Christchurch North Methodist Parish)" userId="e84a694e-2712-4532-a19b-c2cde6dee5f2" providerId="ADAL" clId="{B8D911DB-7FF1-43E3-8D29-534FA071B9C0}" dt="2026-01-23T00:24:38.027" v="2004"/>
        <pc:sldMkLst>
          <pc:docMk/>
          <pc:sldMk cId="543810265" sldId="268"/>
        </pc:sldMkLst>
        <pc:spChg chg="mod">
          <ac:chgData name="Sue Davidson (Christchurch North Methodist Parish)" userId="e84a694e-2712-4532-a19b-c2cde6dee5f2" providerId="ADAL" clId="{B8D911DB-7FF1-43E3-8D29-534FA071B9C0}" dt="2026-01-14T21:17:51.844" v="182" actId="6549"/>
          <ac:spMkLst>
            <pc:docMk/>
            <pc:sldMk cId="543810265" sldId="268"/>
            <ac:spMk id="3" creationId="{CDC88BC1-FA9B-662C-C921-C91F6C9C4AC9}"/>
          </ac:spMkLst>
        </pc:spChg>
      </pc:sldChg>
      <pc:sldChg chg="modSp add mod setBg">
        <pc:chgData name="Sue Davidson (Christchurch North Methodist Parish)" userId="e84a694e-2712-4532-a19b-c2cde6dee5f2" providerId="ADAL" clId="{B8D911DB-7FF1-43E3-8D29-534FA071B9C0}" dt="2026-01-23T00:24:38.027" v="2004"/>
        <pc:sldMkLst>
          <pc:docMk/>
          <pc:sldMk cId="3437675714" sldId="269"/>
        </pc:sldMkLst>
        <pc:spChg chg="mod">
          <ac:chgData name="Sue Davidson (Christchurch North Methodist Parish)" userId="e84a694e-2712-4532-a19b-c2cde6dee5f2" providerId="ADAL" clId="{B8D911DB-7FF1-43E3-8D29-534FA071B9C0}" dt="2026-01-14T21:18:06.554" v="185" actId="6549"/>
          <ac:spMkLst>
            <pc:docMk/>
            <pc:sldMk cId="3437675714" sldId="269"/>
            <ac:spMk id="3" creationId="{1F2DCCB4-6158-3DB7-C24A-3024D5EA6C6C}"/>
          </ac:spMkLst>
        </pc:spChg>
      </pc:sldChg>
      <pc:sldChg chg="modSp add mod setBg">
        <pc:chgData name="Sue Davidson (Christchurch North Methodist Parish)" userId="e84a694e-2712-4532-a19b-c2cde6dee5f2" providerId="ADAL" clId="{B8D911DB-7FF1-43E3-8D29-534FA071B9C0}" dt="2026-01-23T00:24:38.027" v="2004"/>
        <pc:sldMkLst>
          <pc:docMk/>
          <pc:sldMk cId="2480462393" sldId="270"/>
        </pc:sldMkLst>
        <pc:spChg chg="mod">
          <ac:chgData name="Sue Davidson (Christchurch North Methodist Parish)" userId="e84a694e-2712-4532-a19b-c2cde6dee5f2" providerId="ADAL" clId="{B8D911DB-7FF1-43E3-8D29-534FA071B9C0}" dt="2026-01-14T21:18:11.948" v="186" actId="6549"/>
          <ac:spMkLst>
            <pc:docMk/>
            <pc:sldMk cId="2480462393" sldId="270"/>
            <ac:spMk id="3" creationId="{B707B974-ED16-6DE5-DE54-C0402B4B67DF}"/>
          </ac:spMkLst>
        </pc:spChg>
      </pc:sldChg>
      <pc:sldChg chg="addSp delSp modSp new mod ord setBg delAnim modAnim">
        <pc:chgData name="Sue Davidson (Christchurch North Methodist Parish)" userId="e84a694e-2712-4532-a19b-c2cde6dee5f2" providerId="ADAL" clId="{B8D911DB-7FF1-43E3-8D29-534FA071B9C0}" dt="2026-01-29T22:47:40.273" v="2131"/>
        <pc:sldMkLst>
          <pc:docMk/>
          <pc:sldMk cId="2719164164" sldId="271"/>
        </pc:sldMkLst>
        <pc:picChg chg="add mod">
          <ac:chgData name="Sue Davidson (Christchurch North Methodist Parish)" userId="e84a694e-2712-4532-a19b-c2cde6dee5f2" providerId="ADAL" clId="{B8D911DB-7FF1-43E3-8D29-534FA071B9C0}" dt="2026-01-29T22:47:40.273" v="2131"/>
          <ac:picMkLst>
            <pc:docMk/>
            <pc:sldMk cId="2719164164" sldId="271"/>
            <ac:picMk id="2" creationId="{D6B3233A-21C1-0CD1-6B85-A5E66E4B0C45}"/>
          </ac:picMkLst>
        </pc:picChg>
        <pc:picChg chg="add del mod">
          <ac:chgData name="Sue Davidson (Christchurch North Methodist Parish)" userId="e84a694e-2712-4532-a19b-c2cde6dee5f2" providerId="ADAL" clId="{B8D911DB-7FF1-43E3-8D29-534FA071B9C0}" dt="2026-01-29T22:46:09.012" v="2130" actId="478"/>
          <ac:picMkLst>
            <pc:docMk/>
            <pc:sldMk cId="2719164164" sldId="271"/>
            <ac:picMk id="3" creationId="{67493239-0486-15D6-3ABF-F89AAAD2CE77}"/>
          </ac:picMkLst>
        </pc:picChg>
      </pc:sldChg>
      <pc:sldChg chg="modSp add mod ord setBg">
        <pc:chgData name="Sue Davidson (Christchurch North Methodist Parish)" userId="e84a694e-2712-4532-a19b-c2cde6dee5f2" providerId="ADAL" clId="{B8D911DB-7FF1-43E3-8D29-534FA071B9C0}" dt="2026-01-23T00:26:12.305" v="2009"/>
        <pc:sldMkLst>
          <pc:docMk/>
          <pc:sldMk cId="1788164044" sldId="272"/>
        </pc:sldMkLst>
        <pc:spChg chg="mod">
          <ac:chgData name="Sue Davidson (Christchurch North Methodist Parish)" userId="e84a694e-2712-4532-a19b-c2cde6dee5f2" providerId="ADAL" clId="{B8D911DB-7FF1-43E3-8D29-534FA071B9C0}" dt="2026-01-14T23:18:30.724" v="229" actId="6549"/>
          <ac:spMkLst>
            <pc:docMk/>
            <pc:sldMk cId="1788164044" sldId="272"/>
            <ac:spMk id="3" creationId="{E9C907FE-2B19-C750-E171-8215026346AD}"/>
          </ac:spMkLst>
        </pc:spChg>
      </pc:sldChg>
      <pc:sldChg chg="modSp add mod setBg">
        <pc:chgData name="Sue Davidson (Christchurch North Methodist Parish)" userId="e84a694e-2712-4532-a19b-c2cde6dee5f2" providerId="ADAL" clId="{B8D911DB-7FF1-43E3-8D29-534FA071B9C0}" dt="2026-01-23T00:26:12.305" v="2009"/>
        <pc:sldMkLst>
          <pc:docMk/>
          <pc:sldMk cId="55228847" sldId="273"/>
        </pc:sldMkLst>
        <pc:spChg chg="mod">
          <ac:chgData name="Sue Davidson (Christchurch North Methodist Parish)" userId="e84a694e-2712-4532-a19b-c2cde6dee5f2" providerId="ADAL" clId="{B8D911DB-7FF1-43E3-8D29-534FA071B9C0}" dt="2026-01-14T23:19:43.736" v="242" actId="6549"/>
          <ac:spMkLst>
            <pc:docMk/>
            <pc:sldMk cId="55228847" sldId="273"/>
            <ac:spMk id="3" creationId="{C598DFA4-C836-D31F-44D5-E183E4F5C872}"/>
          </ac:spMkLst>
        </pc:spChg>
      </pc:sldChg>
      <pc:sldChg chg="modSp add mod setBg">
        <pc:chgData name="Sue Davidson (Christchurch North Methodist Parish)" userId="e84a694e-2712-4532-a19b-c2cde6dee5f2" providerId="ADAL" clId="{B8D911DB-7FF1-43E3-8D29-534FA071B9C0}" dt="2026-01-23T00:26:12.305" v="2009"/>
        <pc:sldMkLst>
          <pc:docMk/>
          <pc:sldMk cId="1772172053" sldId="274"/>
        </pc:sldMkLst>
        <pc:spChg chg="mod">
          <ac:chgData name="Sue Davidson (Christchurch North Methodist Parish)" userId="e84a694e-2712-4532-a19b-c2cde6dee5f2" providerId="ADAL" clId="{B8D911DB-7FF1-43E3-8D29-534FA071B9C0}" dt="2026-01-14T23:21:28.077" v="267" actId="20577"/>
          <ac:spMkLst>
            <pc:docMk/>
            <pc:sldMk cId="1772172053" sldId="274"/>
            <ac:spMk id="3" creationId="{7EDA6212-98AC-5880-97F9-39FC05A6DFB9}"/>
          </ac:spMkLst>
        </pc:spChg>
      </pc:sldChg>
      <pc:sldChg chg="modSp add mod setBg">
        <pc:chgData name="Sue Davidson (Christchurch North Methodist Parish)" userId="e84a694e-2712-4532-a19b-c2cde6dee5f2" providerId="ADAL" clId="{B8D911DB-7FF1-43E3-8D29-534FA071B9C0}" dt="2026-01-23T00:26:12.305" v="2009"/>
        <pc:sldMkLst>
          <pc:docMk/>
          <pc:sldMk cId="4096263815" sldId="275"/>
        </pc:sldMkLst>
        <pc:spChg chg="mod">
          <ac:chgData name="Sue Davidson (Christchurch North Methodist Parish)" userId="e84a694e-2712-4532-a19b-c2cde6dee5f2" providerId="ADAL" clId="{B8D911DB-7FF1-43E3-8D29-534FA071B9C0}" dt="2026-01-14T23:20:29.844" v="258" actId="20577"/>
          <ac:spMkLst>
            <pc:docMk/>
            <pc:sldMk cId="4096263815" sldId="275"/>
            <ac:spMk id="3" creationId="{19FE38C7-2D80-E100-B664-CFF8E5CC9FAC}"/>
          </ac:spMkLst>
        </pc:spChg>
      </pc:sldChg>
      <pc:sldChg chg="add ord setBg">
        <pc:chgData name="Sue Davidson (Christchurch North Methodist Parish)" userId="e84a694e-2712-4532-a19b-c2cde6dee5f2" providerId="ADAL" clId="{B8D911DB-7FF1-43E3-8D29-534FA071B9C0}" dt="2026-01-23T00:26:12.305" v="2009"/>
        <pc:sldMkLst>
          <pc:docMk/>
          <pc:sldMk cId="1802408719" sldId="276"/>
        </pc:sldMkLst>
      </pc:sldChg>
      <pc:sldChg chg="modSp add mod ord replId setBg">
        <pc:chgData name="Sue Davidson (Christchurch North Methodist Parish)" userId="e84a694e-2712-4532-a19b-c2cde6dee5f2" providerId="ADAL" clId="{B8D911DB-7FF1-43E3-8D29-534FA071B9C0}" dt="2026-01-23T00:26:12.305" v="2009"/>
        <pc:sldMkLst>
          <pc:docMk/>
          <pc:sldMk cId="1253057317" sldId="277"/>
        </pc:sldMkLst>
        <pc:spChg chg="mod">
          <ac:chgData name="Sue Davidson (Christchurch North Methodist Parish)" userId="e84a694e-2712-4532-a19b-c2cde6dee5f2" providerId="ADAL" clId="{B8D911DB-7FF1-43E3-8D29-534FA071B9C0}" dt="2026-01-14T23:21:19.592" v="264" actId="20577"/>
          <ac:spMkLst>
            <pc:docMk/>
            <pc:sldMk cId="1253057317" sldId="277"/>
            <ac:spMk id="3" creationId="{A02735F7-2A70-2389-4EF8-862F4BBA1999}"/>
          </ac:spMkLst>
        </pc:spChg>
      </pc:sldChg>
      <pc:sldChg chg="modSp add mod setBg">
        <pc:chgData name="Sue Davidson (Christchurch North Methodist Parish)" userId="e84a694e-2712-4532-a19b-c2cde6dee5f2" providerId="ADAL" clId="{B8D911DB-7FF1-43E3-8D29-534FA071B9C0}" dt="2026-01-23T00:29:01.988" v="2014"/>
        <pc:sldMkLst>
          <pc:docMk/>
          <pc:sldMk cId="2611873964" sldId="278"/>
        </pc:sldMkLst>
        <pc:spChg chg="mod">
          <ac:chgData name="Sue Davidson (Christchurch North Methodist Parish)" userId="e84a694e-2712-4532-a19b-c2cde6dee5f2" providerId="ADAL" clId="{B8D911DB-7FF1-43E3-8D29-534FA071B9C0}" dt="2026-01-14T23:23:15.445" v="271" actId="6549"/>
          <ac:spMkLst>
            <pc:docMk/>
            <pc:sldMk cId="2611873964" sldId="278"/>
            <ac:spMk id="3" creationId="{2954E8A9-7624-CDF9-5C9D-9625608A9C97}"/>
          </ac:spMkLst>
        </pc:spChg>
      </pc:sldChg>
      <pc:sldChg chg="modSp add mod ord setBg">
        <pc:chgData name="Sue Davidson (Christchurch North Methodist Parish)" userId="e84a694e-2712-4532-a19b-c2cde6dee5f2" providerId="ADAL" clId="{B8D911DB-7FF1-43E3-8D29-534FA071B9C0}" dt="2026-01-23T00:37:15.421" v="2029"/>
        <pc:sldMkLst>
          <pc:docMk/>
          <pc:sldMk cId="866400485" sldId="279"/>
        </pc:sldMkLst>
        <pc:spChg chg="mod">
          <ac:chgData name="Sue Davidson (Christchurch North Methodist Parish)" userId="e84a694e-2712-4532-a19b-c2cde6dee5f2" providerId="ADAL" clId="{B8D911DB-7FF1-43E3-8D29-534FA071B9C0}" dt="2026-01-14T23:28:12.681" v="435" actId="20577"/>
          <ac:spMkLst>
            <pc:docMk/>
            <pc:sldMk cId="866400485" sldId="279"/>
            <ac:spMk id="3" creationId="{A7F74C20-340D-3C33-D8F7-CC4C800E40E3}"/>
          </ac:spMkLst>
        </pc:spChg>
      </pc:sldChg>
      <pc:sldChg chg="modSp add mod setBg">
        <pc:chgData name="Sue Davidson (Christchurch North Methodist Parish)" userId="e84a694e-2712-4532-a19b-c2cde6dee5f2" providerId="ADAL" clId="{B8D911DB-7FF1-43E3-8D29-534FA071B9C0}" dt="2026-01-23T00:37:15.421" v="2029"/>
        <pc:sldMkLst>
          <pc:docMk/>
          <pc:sldMk cId="3977572360" sldId="280"/>
        </pc:sldMkLst>
        <pc:spChg chg="mod">
          <ac:chgData name="Sue Davidson (Christchurch North Methodist Parish)" userId="e84a694e-2712-4532-a19b-c2cde6dee5f2" providerId="ADAL" clId="{B8D911DB-7FF1-43E3-8D29-534FA071B9C0}" dt="2026-01-14T23:28:21.352" v="437" actId="6549"/>
          <ac:spMkLst>
            <pc:docMk/>
            <pc:sldMk cId="3977572360" sldId="280"/>
            <ac:spMk id="3" creationId="{AABFD885-B503-B1C9-7CC0-7B45ED4FF9A3}"/>
          </ac:spMkLst>
        </pc:spChg>
      </pc:sldChg>
      <pc:sldChg chg="modSp add mod ord setBg">
        <pc:chgData name="Sue Davidson (Christchurch North Methodist Parish)" userId="e84a694e-2712-4532-a19b-c2cde6dee5f2" providerId="ADAL" clId="{B8D911DB-7FF1-43E3-8D29-534FA071B9C0}" dt="2026-01-23T00:30:36.197" v="2017"/>
        <pc:sldMkLst>
          <pc:docMk/>
          <pc:sldMk cId="4126010794" sldId="281"/>
        </pc:sldMkLst>
        <pc:spChg chg="mod">
          <ac:chgData name="Sue Davidson (Christchurch North Methodist Parish)" userId="e84a694e-2712-4532-a19b-c2cde6dee5f2" providerId="ADAL" clId="{B8D911DB-7FF1-43E3-8D29-534FA071B9C0}" dt="2026-01-14T23:32:04.837" v="489" actId="6549"/>
          <ac:spMkLst>
            <pc:docMk/>
            <pc:sldMk cId="4126010794" sldId="281"/>
            <ac:spMk id="3" creationId="{90D21745-1EAC-888C-15A1-92B349372F8F}"/>
          </ac:spMkLst>
        </pc:spChg>
      </pc:sldChg>
      <pc:sldChg chg="modSp add mod setBg">
        <pc:chgData name="Sue Davidson (Christchurch North Methodist Parish)" userId="e84a694e-2712-4532-a19b-c2cde6dee5f2" providerId="ADAL" clId="{B8D911DB-7FF1-43E3-8D29-534FA071B9C0}" dt="2026-01-23T00:30:36.197" v="2017"/>
        <pc:sldMkLst>
          <pc:docMk/>
          <pc:sldMk cId="3951715389" sldId="282"/>
        </pc:sldMkLst>
        <pc:spChg chg="mod">
          <ac:chgData name="Sue Davidson (Christchurch North Methodist Parish)" userId="e84a694e-2712-4532-a19b-c2cde6dee5f2" providerId="ADAL" clId="{B8D911DB-7FF1-43E3-8D29-534FA071B9C0}" dt="2026-01-14T23:33:44.687" v="500" actId="255"/>
          <ac:spMkLst>
            <pc:docMk/>
            <pc:sldMk cId="3951715389" sldId="282"/>
            <ac:spMk id="3" creationId="{8F191938-05DA-A3E7-A6E1-F0E44FBF0D77}"/>
          </ac:spMkLst>
        </pc:spChg>
      </pc:sldChg>
      <pc:sldChg chg="modSp add mod setBg">
        <pc:chgData name="Sue Davidson (Christchurch North Methodist Parish)" userId="e84a694e-2712-4532-a19b-c2cde6dee5f2" providerId="ADAL" clId="{B8D911DB-7FF1-43E3-8D29-534FA071B9C0}" dt="2026-01-23T00:30:36.197" v="2017"/>
        <pc:sldMkLst>
          <pc:docMk/>
          <pc:sldMk cId="3314947959" sldId="283"/>
        </pc:sldMkLst>
        <pc:spChg chg="mod">
          <ac:chgData name="Sue Davidson (Christchurch North Methodist Parish)" userId="e84a694e-2712-4532-a19b-c2cde6dee5f2" providerId="ADAL" clId="{B8D911DB-7FF1-43E3-8D29-534FA071B9C0}" dt="2026-01-14T23:35:41.190" v="548" actId="6549"/>
          <ac:spMkLst>
            <pc:docMk/>
            <pc:sldMk cId="3314947959" sldId="283"/>
            <ac:spMk id="3" creationId="{397E8167-D5DA-E5AA-2528-33A68B035E2A}"/>
          </ac:spMkLst>
        </pc:spChg>
      </pc:sldChg>
      <pc:sldChg chg="modSp add mod setBg">
        <pc:chgData name="Sue Davidson (Christchurch North Methodist Parish)" userId="e84a694e-2712-4532-a19b-c2cde6dee5f2" providerId="ADAL" clId="{B8D911DB-7FF1-43E3-8D29-534FA071B9C0}" dt="2026-01-23T00:30:36.197" v="2017"/>
        <pc:sldMkLst>
          <pc:docMk/>
          <pc:sldMk cId="273105613" sldId="284"/>
        </pc:sldMkLst>
        <pc:spChg chg="mod">
          <ac:chgData name="Sue Davidson (Christchurch North Methodist Parish)" userId="e84a694e-2712-4532-a19b-c2cde6dee5f2" providerId="ADAL" clId="{B8D911DB-7FF1-43E3-8D29-534FA071B9C0}" dt="2026-01-15T23:00:19.047" v="1948" actId="6549"/>
          <ac:spMkLst>
            <pc:docMk/>
            <pc:sldMk cId="273105613" sldId="284"/>
            <ac:spMk id="3" creationId="{61465B5C-53EB-56EC-B12C-78D4AF443DB7}"/>
          </ac:spMkLst>
        </pc:spChg>
      </pc:sldChg>
      <pc:sldChg chg="modSp add mod ord setBg">
        <pc:chgData name="Sue Davidson (Christchurch North Methodist Parish)" userId="e84a694e-2712-4532-a19b-c2cde6dee5f2" providerId="ADAL" clId="{B8D911DB-7FF1-43E3-8D29-534FA071B9C0}" dt="2026-01-23T00:30:36.197" v="2017"/>
        <pc:sldMkLst>
          <pc:docMk/>
          <pc:sldMk cId="2063268078" sldId="286"/>
        </pc:sldMkLst>
        <pc:spChg chg="mod">
          <ac:chgData name="Sue Davidson (Christchurch North Methodist Parish)" userId="e84a694e-2712-4532-a19b-c2cde6dee5f2" providerId="ADAL" clId="{B8D911DB-7FF1-43E3-8D29-534FA071B9C0}" dt="2026-01-14T23:34:43.875" v="512" actId="20577"/>
          <ac:spMkLst>
            <pc:docMk/>
            <pc:sldMk cId="2063268078" sldId="286"/>
            <ac:spMk id="3" creationId="{C77ABCA3-DE8C-AA30-6B3F-C0ED74C28FE7}"/>
          </ac:spMkLst>
        </pc:spChg>
      </pc:sldChg>
      <pc:sldChg chg="modSp add mod setBg">
        <pc:chgData name="Sue Davidson (Christchurch North Methodist Parish)" userId="e84a694e-2712-4532-a19b-c2cde6dee5f2" providerId="ADAL" clId="{B8D911DB-7FF1-43E3-8D29-534FA071B9C0}" dt="2026-01-23T00:30:36.197" v="2017"/>
        <pc:sldMkLst>
          <pc:docMk/>
          <pc:sldMk cId="2535666940" sldId="287"/>
        </pc:sldMkLst>
        <pc:spChg chg="mod">
          <ac:chgData name="Sue Davidson (Christchurch North Methodist Parish)" userId="e84a694e-2712-4532-a19b-c2cde6dee5f2" providerId="ADAL" clId="{B8D911DB-7FF1-43E3-8D29-534FA071B9C0}" dt="2026-01-14T23:36:27.987" v="582" actId="6549"/>
          <ac:spMkLst>
            <pc:docMk/>
            <pc:sldMk cId="2535666940" sldId="287"/>
            <ac:spMk id="3" creationId="{94093F4B-9569-48B1-69FA-A6C877366FBC}"/>
          </ac:spMkLst>
        </pc:spChg>
      </pc:sldChg>
      <pc:sldChg chg="modSp add mod setBg">
        <pc:chgData name="Sue Davidson (Christchurch North Methodist Parish)" userId="e84a694e-2712-4532-a19b-c2cde6dee5f2" providerId="ADAL" clId="{B8D911DB-7FF1-43E3-8D29-534FA071B9C0}" dt="2026-01-23T00:30:36.197" v="2017"/>
        <pc:sldMkLst>
          <pc:docMk/>
          <pc:sldMk cId="3198157360" sldId="288"/>
        </pc:sldMkLst>
        <pc:spChg chg="mod">
          <ac:chgData name="Sue Davidson (Christchurch North Methodist Parish)" userId="e84a694e-2712-4532-a19b-c2cde6dee5f2" providerId="ADAL" clId="{B8D911DB-7FF1-43E3-8D29-534FA071B9C0}" dt="2026-01-14T23:36:55.203" v="599" actId="207"/>
          <ac:spMkLst>
            <pc:docMk/>
            <pc:sldMk cId="3198157360" sldId="288"/>
            <ac:spMk id="3" creationId="{A77EC270-A599-1A5B-A82F-81DE8EFF3BF9}"/>
          </ac:spMkLst>
        </pc:spChg>
      </pc:sldChg>
      <pc:sldChg chg="modSp add mod ord setBg">
        <pc:chgData name="Sue Davidson (Christchurch North Methodist Parish)" userId="e84a694e-2712-4532-a19b-c2cde6dee5f2" providerId="ADAL" clId="{B8D911DB-7FF1-43E3-8D29-534FA071B9C0}" dt="2026-01-23T00:44:54.793" v="2067"/>
        <pc:sldMkLst>
          <pc:docMk/>
          <pc:sldMk cId="194338201" sldId="289"/>
        </pc:sldMkLst>
        <pc:spChg chg="mod">
          <ac:chgData name="Sue Davidson (Christchurch North Methodist Parish)" userId="e84a694e-2712-4532-a19b-c2cde6dee5f2" providerId="ADAL" clId="{B8D911DB-7FF1-43E3-8D29-534FA071B9C0}" dt="2026-01-15T00:13:15.932" v="631" actId="6549"/>
          <ac:spMkLst>
            <pc:docMk/>
            <pc:sldMk cId="194338201" sldId="289"/>
            <ac:spMk id="3" creationId="{DCBF172B-84E4-7A11-EB3F-0B1E2CDDF923}"/>
          </ac:spMkLst>
        </pc:spChg>
      </pc:sldChg>
      <pc:sldChg chg="modSp add mod setBg">
        <pc:chgData name="Sue Davidson (Christchurch North Methodist Parish)" userId="e84a694e-2712-4532-a19b-c2cde6dee5f2" providerId="ADAL" clId="{B8D911DB-7FF1-43E3-8D29-534FA071B9C0}" dt="2026-01-23T00:44:54.793" v="2067"/>
        <pc:sldMkLst>
          <pc:docMk/>
          <pc:sldMk cId="4019675102" sldId="290"/>
        </pc:sldMkLst>
        <pc:spChg chg="mod">
          <ac:chgData name="Sue Davidson (Christchurch North Methodist Parish)" userId="e84a694e-2712-4532-a19b-c2cde6dee5f2" providerId="ADAL" clId="{B8D911DB-7FF1-43E3-8D29-534FA071B9C0}" dt="2026-01-15T00:13:32.025" v="634" actId="6549"/>
          <ac:spMkLst>
            <pc:docMk/>
            <pc:sldMk cId="4019675102" sldId="290"/>
            <ac:spMk id="3" creationId="{334381B7-EA9F-E7F9-0EE1-1178AC8110D4}"/>
          </ac:spMkLst>
        </pc:spChg>
      </pc:sldChg>
      <pc:sldChg chg="modSp add mod setBg">
        <pc:chgData name="Sue Davidson (Christchurch North Methodist Parish)" userId="e84a694e-2712-4532-a19b-c2cde6dee5f2" providerId="ADAL" clId="{B8D911DB-7FF1-43E3-8D29-534FA071B9C0}" dt="2026-01-23T00:44:54.793" v="2067"/>
        <pc:sldMkLst>
          <pc:docMk/>
          <pc:sldMk cId="2676477081" sldId="291"/>
        </pc:sldMkLst>
        <pc:spChg chg="mod">
          <ac:chgData name="Sue Davidson (Christchurch North Methodist Parish)" userId="e84a694e-2712-4532-a19b-c2cde6dee5f2" providerId="ADAL" clId="{B8D911DB-7FF1-43E3-8D29-534FA071B9C0}" dt="2026-01-15T00:13:44.529" v="637" actId="6549"/>
          <ac:spMkLst>
            <pc:docMk/>
            <pc:sldMk cId="2676477081" sldId="291"/>
            <ac:spMk id="3" creationId="{F2D3C327-2FC9-BEE4-7A65-3EE82A672E5D}"/>
          </ac:spMkLst>
        </pc:spChg>
      </pc:sldChg>
      <pc:sldChg chg="modSp add mod setBg">
        <pc:chgData name="Sue Davidson (Christchurch North Methodist Parish)" userId="e84a694e-2712-4532-a19b-c2cde6dee5f2" providerId="ADAL" clId="{B8D911DB-7FF1-43E3-8D29-534FA071B9C0}" dt="2026-01-23T00:44:54.793" v="2067"/>
        <pc:sldMkLst>
          <pc:docMk/>
          <pc:sldMk cId="1010215854" sldId="292"/>
        </pc:sldMkLst>
        <pc:spChg chg="mod">
          <ac:chgData name="Sue Davidson (Christchurch North Methodist Parish)" userId="e84a694e-2712-4532-a19b-c2cde6dee5f2" providerId="ADAL" clId="{B8D911DB-7FF1-43E3-8D29-534FA071B9C0}" dt="2026-01-15T00:14:27.305" v="642" actId="6549"/>
          <ac:spMkLst>
            <pc:docMk/>
            <pc:sldMk cId="1010215854" sldId="292"/>
            <ac:spMk id="3" creationId="{C5128FDD-3FC8-65C6-7FFF-CDD36D6A61E6}"/>
          </ac:spMkLst>
        </pc:spChg>
      </pc:sldChg>
      <pc:sldChg chg="modSp add mod setBg">
        <pc:chgData name="Sue Davidson (Christchurch North Methodist Parish)" userId="e84a694e-2712-4532-a19b-c2cde6dee5f2" providerId="ADAL" clId="{B8D911DB-7FF1-43E3-8D29-534FA071B9C0}" dt="2026-01-23T00:44:54.793" v="2067"/>
        <pc:sldMkLst>
          <pc:docMk/>
          <pc:sldMk cId="651704213" sldId="293"/>
        </pc:sldMkLst>
        <pc:spChg chg="mod">
          <ac:chgData name="Sue Davidson (Christchurch North Methodist Parish)" userId="e84a694e-2712-4532-a19b-c2cde6dee5f2" providerId="ADAL" clId="{B8D911DB-7FF1-43E3-8D29-534FA071B9C0}" dt="2026-01-15T00:14:45.514" v="645" actId="6549"/>
          <ac:spMkLst>
            <pc:docMk/>
            <pc:sldMk cId="651704213" sldId="293"/>
            <ac:spMk id="3" creationId="{49F22F13-A8D2-0A4C-EE81-079D3B76A0C6}"/>
          </ac:spMkLst>
        </pc:spChg>
      </pc:sldChg>
      <pc:sldChg chg="modSp add mod setBg">
        <pc:chgData name="Sue Davidson (Christchurch North Methodist Parish)" userId="e84a694e-2712-4532-a19b-c2cde6dee5f2" providerId="ADAL" clId="{B8D911DB-7FF1-43E3-8D29-534FA071B9C0}" dt="2026-01-23T00:44:54.793" v="2067"/>
        <pc:sldMkLst>
          <pc:docMk/>
          <pc:sldMk cId="2011122125" sldId="294"/>
        </pc:sldMkLst>
        <pc:spChg chg="mod">
          <ac:chgData name="Sue Davidson (Christchurch North Methodist Parish)" userId="e84a694e-2712-4532-a19b-c2cde6dee5f2" providerId="ADAL" clId="{B8D911DB-7FF1-43E3-8D29-534FA071B9C0}" dt="2026-01-15T00:15:45.899" v="654" actId="6549"/>
          <ac:spMkLst>
            <pc:docMk/>
            <pc:sldMk cId="2011122125" sldId="294"/>
            <ac:spMk id="3" creationId="{E62C9073-46F6-6D92-F9C8-7A95649269CD}"/>
          </ac:spMkLst>
        </pc:spChg>
      </pc:sldChg>
      <pc:sldChg chg="modSp add mod setBg">
        <pc:chgData name="Sue Davidson (Christchurch North Methodist Parish)" userId="e84a694e-2712-4532-a19b-c2cde6dee5f2" providerId="ADAL" clId="{B8D911DB-7FF1-43E3-8D29-534FA071B9C0}" dt="2026-01-23T00:44:54.793" v="2067"/>
        <pc:sldMkLst>
          <pc:docMk/>
          <pc:sldMk cId="2237263277" sldId="296"/>
        </pc:sldMkLst>
        <pc:spChg chg="mod">
          <ac:chgData name="Sue Davidson (Christchurch North Methodist Parish)" userId="e84a694e-2712-4532-a19b-c2cde6dee5f2" providerId="ADAL" clId="{B8D911DB-7FF1-43E3-8D29-534FA071B9C0}" dt="2026-01-15T00:16:06.759" v="657" actId="6549"/>
          <ac:spMkLst>
            <pc:docMk/>
            <pc:sldMk cId="2237263277" sldId="296"/>
            <ac:spMk id="3" creationId="{06E1FFC8-9614-B083-6947-38066669C4F6}"/>
          </ac:spMkLst>
        </pc:spChg>
      </pc:sldChg>
      <pc:sldChg chg="modSp add mod setBg">
        <pc:chgData name="Sue Davidson (Christchurch North Methodist Parish)" userId="e84a694e-2712-4532-a19b-c2cde6dee5f2" providerId="ADAL" clId="{B8D911DB-7FF1-43E3-8D29-534FA071B9C0}" dt="2026-01-23T00:44:54.793" v="2067"/>
        <pc:sldMkLst>
          <pc:docMk/>
          <pc:sldMk cId="311837072" sldId="297"/>
        </pc:sldMkLst>
        <pc:spChg chg="mod">
          <ac:chgData name="Sue Davidson (Christchurch North Methodist Parish)" userId="e84a694e-2712-4532-a19b-c2cde6dee5f2" providerId="ADAL" clId="{B8D911DB-7FF1-43E3-8D29-534FA071B9C0}" dt="2026-01-15T00:16:11.598" v="658" actId="6549"/>
          <ac:spMkLst>
            <pc:docMk/>
            <pc:sldMk cId="311837072" sldId="297"/>
            <ac:spMk id="3" creationId="{0C6579EC-E9C7-F6D0-90E0-71A3C32D8840}"/>
          </ac:spMkLst>
        </pc:spChg>
      </pc:sldChg>
      <pc:sldChg chg="modSp add mod ord setBg">
        <pc:chgData name="Sue Davidson (Christchurch North Methodist Parish)" userId="e84a694e-2712-4532-a19b-c2cde6dee5f2" providerId="ADAL" clId="{B8D911DB-7FF1-43E3-8D29-534FA071B9C0}" dt="2026-01-23T00:37:38.547" v="2032"/>
        <pc:sldMkLst>
          <pc:docMk/>
          <pc:sldMk cId="2531584487" sldId="298"/>
        </pc:sldMkLst>
        <pc:spChg chg="mod">
          <ac:chgData name="Sue Davidson (Christchurch North Methodist Parish)" userId="e84a694e-2712-4532-a19b-c2cde6dee5f2" providerId="ADAL" clId="{B8D911DB-7FF1-43E3-8D29-534FA071B9C0}" dt="2026-01-15T01:10:11.032" v="829" actId="20577"/>
          <ac:spMkLst>
            <pc:docMk/>
            <pc:sldMk cId="2531584487" sldId="298"/>
            <ac:spMk id="3" creationId="{D73836D2-1D7D-5AA7-4D11-4C2B1B5F0923}"/>
          </ac:spMkLst>
        </pc:spChg>
      </pc:sldChg>
      <pc:sldChg chg="modSp add mod setBg">
        <pc:chgData name="Sue Davidson (Christchurch North Methodist Parish)" userId="e84a694e-2712-4532-a19b-c2cde6dee5f2" providerId="ADAL" clId="{B8D911DB-7FF1-43E3-8D29-534FA071B9C0}" dt="2026-01-23T00:37:38.547" v="2032"/>
        <pc:sldMkLst>
          <pc:docMk/>
          <pc:sldMk cId="1997049114" sldId="299"/>
        </pc:sldMkLst>
        <pc:spChg chg="mod">
          <ac:chgData name="Sue Davidson (Christchurch North Methodist Parish)" userId="e84a694e-2712-4532-a19b-c2cde6dee5f2" providerId="ADAL" clId="{B8D911DB-7FF1-43E3-8D29-534FA071B9C0}" dt="2026-01-15T22:59:57.739" v="1947" actId="255"/>
          <ac:spMkLst>
            <pc:docMk/>
            <pc:sldMk cId="1997049114" sldId="299"/>
            <ac:spMk id="3" creationId="{3D491D01-92E0-3439-41A7-527538780B2A}"/>
          </ac:spMkLst>
        </pc:spChg>
      </pc:sldChg>
      <pc:sldChg chg="modSp add mod setBg">
        <pc:chgData name="Sue Davidson (Christchurch North Methodist Parish)" userId="e84a694e-2712-4532-a19b-c2cde6dee5f2" providerId="ADAL" clId="{B8D911DB-7FF1-43E3-8D29-534FA071B9C0}" dt="2026-01-23T00:37:38.547" v="2032"/>
        <pc:sldMkLst>
          <pc:docMk/>
          <pc:sldMk cId="2405073198" sldId="300"/>
        </pc:sldMkLst>
        <pc:spChg chg="mod">
          <ac:chgData name="Sue Davidson (Christchurch North Methodist Parish)" userId="e84a694e-2712-4532-a19b-c2cde6dee5f2" providerId="ADAL" clId="{B8D911DB-7FF1-43E3-8D29-534FA071B9C0}" dt="2026-01-15T01:11:45.222" v="847" actId="14100"/>
          <ac:spMkLst>
            <pc:docMk/>
            <pc:sldMk cId="2405073198" sldId="300"/>
            <ac:spMk id="3" creationId="{998CB67F-F522-C65A-7CE1-433EDA43F765}"/>
          </ac:spMkLst>
        </pc:spChg>
      </pc:sldChg>
      <pc:sldChg chg="modSp add mod setBg">
        <pc:chgData name="Sue Davidson (Christchurch North Methodist Parish)" userId="e84a694e-2712-4532-a19b-c2cde6dee5f2" providerId="ADAL" clId="{B8D911DB-7FF1-43E3-8D29-534FA071B9C0}" dt="2026-01-23T00:37:38.547" v="2032"/>
        <pc:sldMkLst>
          <pc:docMk/>
          <pc:sldMk cId="2229078492" sldId="301"/>
        </pc:sldMkLst>
        <pc:spChg chg="mod">
          <ac:chgData name="Sue Davidson (Christchurch North Methodist Parish)" userId="e84a694e-2712-4532-a19b-c2cde6dee5f2" providerId="ADAL" clId="{B8D911DB-7FF1-43E3-8D29-534FA071B9C0}" dt="2026-01-15T01:12:57.284" v="861" actId="255"/>
          <ac:spMkLst>
            <pc:docMk/>
            <pc:sldMk cId="2229078492" sldId="301"/>
            <ac:spMk id="3" creationId="{06A7A8AD-D363-A96F-B1AF-E630BD0BD2B5}"/>
          </ac:spMkLst>
        </pc:spChg>
      </pc:sldChg>
      <pc:sldChg chg="modSp add mod setBg">
        <pc:chgData name="Sue Davidson (Christchurch North Methodist Parish)" userId="e84a694e-2712-4532-a19b-c2cde6dee5f2" providerId="ADAL" clId="{B8D911DB-7FF1-43E3-8D29-534FA071B9C0}" dt="2026-01-23T00:37:38.547" v="2032"/>
        <pc:sldMkLst>
          <pc:docMk/>
          <pc:sldMk cId="2509301093" sldId="302"/>
        </pc:sldMkLst>
        <pc:spChg chg="mod">
          <ac:chgData name="Sue Davidson (Christchurch North Methodist Parish)" userId="e84a694e-2712-4532-a19b-c2cde6dee5f2" providerId="ADAL" clId="{B8D911DB-7FF1-43E3-8D29-534FA071B9C0}" dt="2026-01-15T01:12:35.212" v="857" actId="20577"/>
          <ac:spMkLst>
            <pc:docMk/>
            <pc:sldMk cId="2509301093" sldId="302"/>
            <ac:spMk id="3" creationId="{F28C1B5C-C876-7ECD-4B5B-37658C9B2B83}"/>
          </ac:spMkLst>
        </pc:spChg>
      </pc:sldChg>
      <pc:sldChg chg="modSp add mod ord setBg">
        <pc:chgData name="Sue Davidson (Christchurch North Methodist Parish)" userId="e84a694e-2712-4532-a19b-c2cde6dee5f2" providerId="ADAL" clId="{B8D911DB-7FF1-43E3-8D29-534FA071B9C0}" dt="2026-01-23T00:37:38.547" v="2032"/>
        <pc:sldMkLst>
          <pc:docMk/>
          <pc:sldMk cId="201818145" sldId="303"/>
        </pc:sldMkLst>
        <pc:spChg chg="mod">
          <ac:chgData name="Sue Davidson (Christchurch North Methodist Parish)" userId="e84a694e-2712-4532-a19b-c2cde6dee5f2" providerId="ADAL" clId="{B8D911DB-7FF1-43E3-8D29-534FA071B9C0}" dt="2026-01-15T22:59:48.537" v="1946" actId="255"/>
          <ac:spMkLst>
            <pc:docMk/>
            <pc:sldMk cId="201818145" sldId="303"/>
            <ac:spMk id="3" creationId="{4F1C5721-777E-DF91-9774-D8E1812CBD6D}"/>
          </ac:spMkLst>
        </pc:spChg>
      </pc:sldChg>
      <pc:sldChg chg="modSp add mod ord setBg">
        <pc:chgData name="Sue Davidson (Christchurch North Methodist Parish)" userId="e84a694e-2712-4532-a19b-c2cde6dee5f2" providerId="ADAL" clId="{B8D911DB-7FF1-43E3-8D29-534FA071B9C0}" dt="2026-01-23T00:37:38.547" v="2032"/>
        <pc:sldMkLst>
          <pc:docMk/>
          <pc:sldMk cId="2963476983" sldId="304"/>
        </pc:sldMkLst>
        <pc:spChg chg="mod">
          <ac:chgData name="Sue Davidson (Christchurch North Methodist Parish)" userId="e84a694e-2712-4532-a19b-c2cde6dee5f2" providerId="ADAL" clId="{B8D911DB-7FF1-43E3-8D29-534FA071B9C0}" dt="2026-01-15T22:59:38.029" v="1945" actId="255"/>
          <ac:spMkLst>
            <pc:docMk/>
            <pc:sldMk cId="2963476983" sldId="304"/>
            <ac:spMk id="3" creationId="{75C1EA46-A876-89A3-2E1B-BA923D39DC76}"/>
          </ac:spMkLst>
        </pc:spChg>
      </pc:sldChg>
      <pc:sldChg chg="modSp add mod ord setBg">
        <pc:chgData name="Sue Davidson (Christchurch North Methodist Parish)" userId="e84a694e-2712-4532-a19b-c2cde6dee5f2" providerId="ADAL" clId="{B8D911DB-7FF1-43E3-8D29-534FA071B9C0}" dt="2026-01-23T00:37:38.547" v="2032"/>
        <pc:sldMkLst>
          <pc:docMk/>
          <pc:sldMk cId="595870803" sldId="306"/>
        </pc:sldMkLst>
        <pc:spChg chg="mod">
          <ac:chgData name="Sue Davidson (Christchurch North Methodist Parish)" userId="e84a694e-2712-4532-a19b-c2cde6dee5f2" providerId="ADAL" clId="{B8D911DB-7FF1-43E3-8D29-534FA071B9C0}" dt="2026-01-15T22:59:22.697" v="1944" actId="255"/>
          <ac:spMkLst>
            <pc:docMk/>
            <pc:sldMk cId="595870803" sldId="306"/>
            <ac:spMk id="3" creationId="{2A8A9595-81D7-9293-E94F-F2A4CC3AD4AF}"/>
          </ac:spMkLst>
        </pc:spChg>
      </pc:sldChg>
      <pc:sldChg chg="modSp add mod ord setBg">
        <pc:chgData name="Sue Davidson (Christchurch North Methodist Parish)" userId="e84a694e-2712-4532-a19b-c2cde6dee5f2" providerId="ADAL" clId="{B8D911DB-7FF1-43E3-8D29-534FA071B9C0}" dt="2026-01-23T01:30:07.825" v="2074"/>
        <pc:sldMkLst>
          <pc:docMk/>
          <pc:sldMk cId="874052866" sldId="307"/>
        </pc:sldMkLst>
        <pc:spChg chg="mod">
          <ac:chgData name="Sue Davidson (Christchurch North Methodist Parish)" userId="e84a694e-2712-4532-a19b-c2cde6dee5f2" providerId="ADAL" clId="{B8D911DB-7FF1-43E3-8D29-534FA071B9C0}" dt="2026-01-15T02:06:20.722" v="898" actId="6549"/>
          <ac:spMkLst>
            <pc:docMk/>
            <pc:sldMk cId="874052866" sldId="307"/>
            <ac:spMk id="3" creationId="{A294387F-FB7F-E350-04BF-E7C21DEB4C85}"/>
          </ac:spMkLst>
        </pc:spChg>
      </pc:sldChg>
      <pc:sldChg chg="modSp add mod setBg">
        <pc:chgData name="Sue Davidson (Christchurch North Methodist Parish)" userId="e84a694e-2712-4532-a19b-c2cde6dee5f2" providerId="ADAL" clId="{B8D911DB-7FF1-43E3-8D29-534FA071B9C0}" dt="2026-01-23T01:30:07.825" v="2074"/>
        <pc:sldMkLst>
          <pc:docMk/>
          <pc:sldMk cId="4257811108" sldId="308"/>
        </pc:sldMkLst>
        <pc:spChg chg="mod">
          <ac:chgData name="Sue Davidson (Christchurch North Methodist Parish)" userId="e84a694e-2712-4532-a19b-c2cde6dee5f2" providerId="ADAL" clId="{B8D911DB-7FF1-43E3-8D29-534FA071B9C0}" dt="2026-01-15T02:06:35.419" v="901" actId="6549"/>
          <ac:spMkLst>
            <pc:docMk/>
            <pc:sldMk cId="4257811108" sldId="308"/>
            <ac:spMk id="3" creationId="{A2FDACE7-ABE8-E3F4-548E-8FB2EA7137B9}"/>
          </ac:spMkLst>
        </pc:spChg>
      </pc:sldChg>
      <pc:sldChg chg="modSp add mod setBg">
        <pc:chgData name="Sue Davidson (Christchurch North Methodist Parish)" userId="e84a694e-2712-4532-a19b-c2cde6dee5f2" providerId="ADAL" clId="{B8D911DB-7FF1-43E3-8D29-534FA071B9C0}" dt="2026-01-23T01:30:07.825" v="2074"/>
        <pc:sldMkLst>
          <pc:docMk/>
          <pc:sldMk cId="676248614" sldId="309"/>
        </pc:sldMkLst>
        <pc:spChg chg="mod">
          <ac:chgData name="Sue Davidson (Christchurch North Methodist Parish)" userId="e84a694e-2712-4532-a19b-c2cde6dee5f2" providerId="ADAL" clId="{B8D911DB-7FF1-43E3-8D29-534FA071B9C0}" dt="2026-01-15T02:07:03.169" v="904" actId="6549"/>
          <ac:spMkLst>
            <pc:docMk/>
            <pc:sldMk cId="676248614" sldId="309"/>
            <ac:spMk id="3" creationId="{BB10D0E3-06B5-DC47-AB91-DEE61EFE16F7}"/>
          </ac:spMkLst>
        </pc:spChg>
      </pc:sldChg>
      <pc:sldChg chg="modSp add mod setBg">
        <pc:chgData name="Sue Davidson (Christchurch North Methodist Parish)" userId="e84a694e-2712-4532-a19b-c2cde6dee5f2" providerId="ADAL" clId="{B8D911DB-7FF1-43E3-8D29-534FA071B9C0}" dt="2026-01-23T01:30:07.825" v="2074"/>
        <pc:sldMkLst>
          <pc:docMk/>
          <pc:sldMk cId="63862888" sldId="310"/>
        </pc:sldMkLst>
        <pc:spChg chg="mod">
          <ac:chgData name="Sue Davidson (Christchurch North Methodist Parish)" userId="e84a694e-2712-4532-a19b-c2cde6dee5f2" providerId="ADAL" clId="{B8D911DB-7FF1-43E3-8D29-534FA071B9C0}" dt="2026-01-15T02:07:22.770" v="907" actId="6549"/>
          <ac:spMkLst>
            <pc:docMk/>
            <pc:sldMk cId="63862888" sldId="310"/>
            <ac:spMk id="3" creationId="{0C7F3483-C78B-5DAA-7421-5812C6F1AA02}"/>
          </ac:spMkLst>
        </pc:spChg>
      </pc:sldChg>
      <pc:sldChg chg="modSp add mod setBg">
        <pc:chgData name="Sue Davidson (Christchurch North Methodist Parish)" userId="e84a694e-2712-4532-a19b-c2cde6dee5f2" providerId="ADAL" clId="{B8D911DB-7FF1-43E3-8D29-534FA071B9C0}" dt="2026-01-23T01:30:07.825" v="2074"/>
        <pc:sldMkLst>
          <pc:docMk/>
          <pc:sldMk cId="3897393046" sldId="311"/>
        </pc:sldMkLst>
        <pc:spChg chg="mod">
          <ac:chgData name="Sue Davidson (Christchurch North Methodist Parish)" userId="e84a694e-2712-4532-a19b-c2cde6dee5f2" providerId="ADAL" clId="{B8D911DB-7FF1-43E3-8D29-534FA071B9C0}" dt="2026-01-15T02:07:46.951" v="910" actId="6549"/>
          <ac:spMkLst>
            <pc:docMk/>
            <pc:sldMk cId="3897393046" sldId="311"/>
            <ac:spMk id="3" creationId="{2377068E-61BE-F587-021A-50E5F4DFD89C}"/>
          </ac:spMkLst>
        </pc:spChg>
      </pc:sldChg>
      <pc:sldChg chg="modSp add mod setBg">
        <pc:chgData name="Sue Davidson (Christchurch North Methodist Parish)" userId="e84a694e-2712-4532-a19b-c2cde6dee5f2" providerId="ADAL" clId="{B8D911DB-7FF1-43E3-8D29-534FA071B9C0}" dt="2026-01-23T01:30:07.825" v="2074"/>
        <pc:sldMkLst>
          <pc:docMk/>
          <pc:sldMk cId="661675227" sldId="312"/>
        </pc:sldMkLst>
        <pc:spChg chg="mod">
          <ac:chgData name="Sue Davidson (Christchurch North Methodist Parish)" userId="e84a694e-2712-4532-a19b-c2cde6dee5f2" providerId="ADAL" clId="{B8D911DB-7FF1-43E3-8D29-534FA071B9C0}" dt="2026-01-15T02:08:00.982" v="913" actId="6549"/>
          <ac:spMkLst>
            <pc:docMk/>
            <pc:sldMk cId="661675227" sldId="312"/>
            <ac:spMk id="3" creationId="{9C44C411-4863-53F2-86B8-88F263718E24}"/>
          </ac:spMkLst>
        </pc:spChg>
      </pc:sldChg>
      <pc:sldChg chg="modSp add mod setBg">
        <pc:chgData name="Sue Davidson (Christchurch North Methodist Parish)" userId="e84a694e-2712-4532-a19b-c2cde6dee5f2" providerId="ADAL" clId="{B8D911DB-7FF1-43E3-8D29-534FA071B9C0}" dt="2026-01-23T01:30:07.825" v="2074"/>
        <pc:sldMkLst>
          <pc:docMk/>
          <pc:sldMk cId="1218150305" sldId="313"/>
        </pc:sldMkLst>
        <pc:spChg chg="mod">
          <ac:chgData name="Sue Davidson (Christchurch North Methodist Parish)" userId="e84a694e-2712-4532-a19b-c2cde6dee5f2" providerId="ADAL" clId="{B8D911DB-7FF1-43E3-8D29-534FA071B9C0}" dt="2026-01-15T02:08:14.972" v="916" actId="6549"/>
          <ac:spMkLst>
            <pc:docMk/>
            <pc:sldMk cId="1218150305" sldId="313"/>
            <ac:spMk id="3" creationId="{EF0D4A24-F49F-E839-E44D-1585F245DF55}"/>
          </ac:spMkLst>
        </pc:spChg>
      </pc:sldChg>
      <pc:sldChg chg="modSp add mod setBg">
        <pc:chgData name="Sue Davidson (Christchurch North Methodist Parish)" userId="e84a694e-2712-4532-a19b-c2cde6dee5f2" providerId="ADAL" clId="{B8D911DB-7FF1-43E3-8D29-534FA071B9C0}" dt="2026-01-23T01:30:07.825" v="2074"/>
        <pc:sldMkLst>
          <pc:docMk/>
          <pc:sldMk cId="242666110" sldId="314"/>
        </pc:sldMkLst>
        <pc:spChg chg="mod">
          <ac:chgData name="Sue Davidson (Christchurch North Methodist Parish)" userId="e84a694e-2712-4532-a19b-c2cde6dee5f2" providerId="ADAL" clId="{B8D911DB-7FF1-43E3-8D29-534FA071B9C0}" dt="2026-01-15T02:08:32.472" v="919" actId="6549"/>
          <ac:spMkLst>
            <pc:docMk/>
            <pc:sldMk cId="242666110" sldId="314"/>
            <ac:spMk id="3" creationId="{28F30C26-71AA-1DAA-CF9E-4361F06C2445}"/>
          </ac:spMkLst>
        </pc:spChg>
      </pc:sldChg>
      <pc:sldChg chg="modSp add mod setBg">
        <pc:chgData name="Sue Davidson (Christchurch North Methodist Parish)" userId="e84a694e-2712-4532-a19b-c2cde6dee5f2" providerId="ADAL" clId="{B8D911DB-7FF1-43E3-8D29-534FA071B9C0}" dt="2026-01-23T01:30:07.825" v="2074"/>
        <pc:sldMkLst>
          <pc:docMk/>
          <pc:sldMk cId="1914044610" sldId="315"/>
        </pc:sldMkLst>
        <pc:spChg chg="mod">
          <ac:chgData name="Sue Davidson (Christchurch North Methodist Parish)" userId="e84a694e-2712-4532-a19b-c2cde6dee5f2" providerId="ADAL" clId="{B8D911DB-7FF1-43E3-8D29-534FA071B9C0}" dt="2026-01-15T02:08:46.221" v="922" actId="6549"/>
          <ac:spMkLst>
            <pc:docMk/>
            <pc:sldMk cId="1914044610" sldId="315"/>
            <ac:spMk id="3" creationId="{6C14AEA1-A694-4887-1BEB-CBA043DC19B2}"/>
          </ac:spMkLst>
        </pc:spChg>
      </pc:sldChg>
      <pc:sldChg chg="modSp add mod setBg">
        <pc:chgData name="Sue Davidson (Christchurch North Methodist Parish)" userId="e84a694e-2712-4532-a19b-c2cde6dee5f2" providerId="ADAL" clId="{B8D911DB-7FF1-43E3-8D29-534FA071B9C0}" dt="2026-01-23T01:30:07.825" v="2074"/>
        <pc:sldMkLst>
          <pc:docMk/>
          <pc:sldMk cId="1461754139" sldId="316"/>
        </pc:sldMkLst>
        <pc:spChg chg="mod">
          <ac:chgData name="Sue Davidson (Christchurch North Methodist Parish)" userId="e84a694e-2712-4532-a19b-c2cde6dee5f2" providerId="ADAL" clId="{B8D911DB-7FF1-43E3-8D29-534FA071B9C0}" dt="2026-01-15T02:08:59.840" v="925" actId="6549"/>
          <ac:spMkLst>
            <pc:docMk/>
            <pc:sldMk cId="1461754139" sldId="316"/>
            <ac:spMk id="3" creationId="{049EFD9F-2A41-0244-E3F7-8AB5852C13C5}"/>
          </ac:spMkLst>
        </pc:spChg>
      </pc:sldChg>
      <pc:sldChg chg="modSp add mod setBg">
        <pc:chgData name="Sue Davidson (Christchurch North Methodist Parish)" userId="e84a694e-2712-4532-a19b-c2cde6dee5f2" providerId="ADAL" clId="{B8D911DB-7FF1-43E3-8D29-534FA071B9C0}" dt="2026-01-23T01:30:07.825" v="2074"/>
        <pc:sldMkLst>
          <pc:docMk/>
          <pc:sldMk cId="2628485979" sldId="317"/>
        </pc:sldMkLst>
        <pc:spChg chg="mod">
          <ac:chgData name="Sue Davidson (Christchurch North Methodist Parish)" userId="e84a694e-2712-4532-a19b-c2cde6dee5f2" providerId="ADAL" clId="{B8D911DB-7FF1-43E3-8D29-534FA071B9C0}" dt="2026-01-15T02:09:12.083" v="928" actId="6549"/>
          <ac:spMkLst>
            <pc:docMk/>
            <pc:sldMk cId="2628485979" sldId="317"/>
            <ac:spMk id="3" creationId="{13CD8500-8B0E-DBCD-AF4D-FAE0B0AAE72C}"/>
          </ac:spMkLst>
        </pc:spChg>
      </pc:sldChg>
      <pc:sldChg chg="modSp add mod setBg">
        <pc:chgData name="Sue Davidson (Christchurch North Methodist Parish)" userId="e84a694e-2712-4532-a19b-c2cde6dee5f2" providerId="ADAL" clId="{B8D911DB-7FF1-43E3-8D29-534FA071B9C0}" dt="2026-01-23T01:30:07.825" v="2074"/>
        <pc:sldMkLst>
          <pc:docMk/>
          <pc:sldMk cId="349985194" sldId="318"/>
        </pc:sldMkLst>
        <pc:spChg chg="mod">
          <ac:chgData name="Sue Davidson (Christchurch North Methodist Parish)" userId="e84a694e-2712-4532-a19b-c2cde6dee5f2" providerId="ADAL" clId="{B8D911DB-7FF1-43E3-8D29-534FA071B9C0}" dt="2026-01-15T02:09:18.230" v="929" actId="6549"/>
          <ac:spMkLst>
            <pc:docMk/>
            <pc:sldMk cId="349985194" sldId="318"/>
            <ac:spMk id="3" creationId="{F23A9160-E353-0501-0722-56431AE9C1E5}"/>
          </ac:spMkLst>
        </pc:spChg>
      </pc:sldChg>
      <pc:sldChg chg="modSp add mod setBg">
        <pc:chgData name="Sue Davidson (Christchurch North Methodist Parish)" userId="e84a694e-2712-4532-a19b-c2cde6dee5f2" providerId="ADAL" clId="{B8D911DB-7FF1-43E3-8D29-534FA071B9C0}" dt="2026-01-23T00:06:53.138" v="1979"/>
        <pc:sldMkLst>
          <pc:docMk/>
          <pc:sldMk cId="729208339" sldId="319"/>
        </pc:sldMkLst>
        <pc:spChg chg="mod">
          <ac:chgData name="Sue Davidson (Christchurch North Methodist Parish)" userId="e84a694e-2712-4532-a19b-c2cde6dee5f2" providerId="ADAL" clId="{B8D911DB-7FF1-43E3-8D29-534FA071B9C0}" dt="2026-01-15T02:10:48.377" v="953" actId="6549"/>
          <ac:spMkLst>
            <pc:docMk/>
            <pc:sldMk cId="729208339" sldId="319"/>
            <ac:spMk id="3" creationId="{DC1D044F-1C6D-F19B-ACB6-D59C454B255F}"/>
          </ac:spMkLst>
        </pc:spChg>
      </pc:sldChg>
      <pc:sldChg chg="modSp add mod setBg">
        <pc:chgData name="Sue Davidson (Christchurch North Methodist Parish)" userId="e84a694e-2712-4532-a19b-c2cde6dee5f2" providerId="ADAL" clId="{B8D911DB-7FF1-43E3-8D29-534FA071B9C0}" dt="2026-01-23T00:06:53.138" v="1979"/>
        <pc:sldMkLst>
          <pc:docMk/>
          <pc:sldMk cId="2640082332" sldId="320"/>
        </pc:sldMkLst>
        <pc:spChg chg="mod">
          <ac:chgData name="Sue Davidson (Christchurch North Methodist Parish)" userId="e84a694e-2712-4532-a19b-c2cde6dee5f2" providerId="ADAL" clId="{B8D911DB-7FF1-43E3-8D29-534FA071B9C0}" dt="2026-01-15T02:11:04.594" v="956" actId="6549"/>
          <ac:spMkLst>
            <pc:docMk/>
            <pc:sldMk cId="2640082332" sldId="320"/>
            <ac:spMk id="3" creationId="{3FAFC5E3-B8D3-BC61-1769-2744741D773D}"/>
          </ac:spMkLst>
        </pc:spChg>
      </pc:sldChg>
      <pc:sldChg chg="modSp add mod setBg">
        <pc:chgData name="Sue Davidson (Christchurch North Methodist Parish)" userId="e84a694e-2712-4532-a19b-c2cde6dee5f2" providerId="ADAL" clId="{B8D911DB-7FF1-43E3-8D29-534FA071B9C0}" dt="2026-01-23T00:06:53.138" v="1979"/>
        <pc:sldMkLst>
          <pc:docMk/>
          <pc:sldMk cId="1767654676" sldId="321"/>
        </pc:sldMkLst>
        <pc:spChg chg="mod">
          <ac:chgData name="Sue Davidson (Christchurch North Methodist Parish)" userId="e84a694e-2712-4532-a19b-c2cde6dee5f2" providerId="ADAL" clId="{B8D911DB-7FF1-43E3-8D29-534FA071B9C0}" dt="2026-01-15T02:14:30.425" v="959" actId="6549"/>
          <ac:spMkLst>
            <pc:docMk/>
            <pc:sldMk cId="1767654676" sldId="321"/>
            <ac:spMk id="3" creationId="{5407F22F-A976-DC2C-7977-6179012F30B7}"/>
          </ac:spMkLst>
        </pc:spChg>
      </pc:sldChg>
      <pc:sldChg chg="modSp add mod setBg">
        <pc:chgData name="Sue Davidson (Christchurch North Methodist Parish)" userId="e84a694e-2712-4532-a19b-c2cde6dee5f2" providerId="ADAL" clId="{B8D911DB-7FF1-43E3-8D29-534FA071B9C0}" dt="2026-01-23T00:06:53.138" v="1979"/>
        <pc:sldMkLst>
          <pc:docMk/>
          <pc:sldMk cId="3438597206" sldId="322"/>
        </pc:sldMkLst>
        <pc:spChg chg="mod">
          <ac:chgData name="Sue Davidson (Christchurch North Methodist Parish)" userId="e84a694e-2712-4532-a19b-c2cde6dee5f2" providerId="ADAL" clId="{B8D911DB-7FF1-43E3-8D29-534FA071B9C0}" dt="2026-01-15T02:14:47.685" v="962" actId="6549"/>
          <ac:spMkLst>
            <pc:docMk/>
            <pc:sldMk cId="3438597206" sldId="322"/>
            <ac:spMk id="3" creationId="{709EFDEE-3B9E-8956-2CE8-E27D573300A7}"/>
          </ac:spMkLst>
        </pc:spChg>
      </pc:sldChg>
      <pc:sldChg chg="modSp add mod setBg">
        <pc:chgData name="Sue Davidson (Christchurch North Methodist Parish)" userId="e84a694e-2712-4532-a19b-c2cde6dee5f2" providerId="ADAL" clId="{B8D911DB-7FF1-43E3-8D29-534FA071B9C0}" dt="2026-01-23T00:06:53.138" v="1979"/>
        <pc:sldMkLst>
          <pc:docMk/>
          <pc:sldMk cId="3783735249" sldId="323"/>
        </pc:sldMkLst>
        <pc:spChg chg="mod">
          <ac:chgData name="Sue Davidson (Christchurch North Methodist Parish)" userId="e84a694e-2712-4532-a19b-c2cde6dee5f2" providerId="ADAL" clId="{B8D911DB-7FF1-43E3-8D29-534FA071B9C0}" dt="2026-01-15T02:15:14.984" v="967" actId="6549"/>
          <ac:spMkLst>
            <pc:docMk/>
            <pc:sldMk cId="3783735249" sldId="323"/>
            <ac:spMk id="3" creationId="{AB8FBD0C-4BA8-9158-5182-FB17F6946176}"/>
          </ac:spMkLst>
        </pc:spChg>
      </pc:sldChg>
      <pc:sldChg chg="modSp add mod setBg">
        <pc:chgData name="Sue Davidson (Christchurch North Methodist Parish)" userId="e84a694e-2712-4532-a19b-c2cde6dee5f2" providerId="ADAL" clId="{B8D911DB-7FF1-43E3-8D29-534FA071B9C0}" dt="2026-01-23T00:06:53.138" v="1979"/>
        <pc:sldMkLst>
          <pc:docMk/>
          <pc:sldMk cId="3692834377" sldId="324"/>
        </pc:sldMkLst>
        <pc:spChg chg="mod">
          <ac:chgData name="Sue Davidson (Christchurch North Methodist Parish)" userId="e84a694e-2712-4532-a19b-c2cde6dee5f2" providerId="ADAL" clId="{B8D911DB-7FF1-43E3-8D29-534FA071B9C0}" dt="2026-01-15T02:15:29.851" v="970" actId="6549"/>
          <ac:spMkLst>
            <pc:docMk/>
            <pc:sldMk cId="3692834377" sldId="324"/>
            <ac:spMk id="3" creationId="{6BC2776F-85AA-2626-9742-43179801A9FC}"/>
          </ac:spMkLst>
        </pc:spChg>
      </pc:sldChg>
      <pc:sldChg chg="modSp add mod setBg">
        <pc:chgData name="Sue Davidson (Christchurch North Methodist Parish)" userId="e84a694e-2712-4532-a19b-c2cde6dee5f2" providerId="ADAL" clId="{B8D911DB-7FF1-43E3-8D29-534FA071B9C0}" dt="2026-01-23T00:06:53.138" v="1979"/>
        <pc:sldMkLst>
          <pc:docMk/>
          <pc:sldMk cId="1829294828" sldId="325"/>
        </pc:sldMkLst>
        <pc:spChg chg="mod">
          <ac:chgData name="Sue Davidson (Christchurch North Methodist Parish)" userId="e84a694e-2712-4532-a19b-c2cde6dee5f2" providerId="ADAL" clId="{B8D911DB-7FF1-43E3-8D29-534FA071B9C0}" dt="2026-01-15T02:15:42.912" v="973" actId="6549"/>
          <ac:spMkLst>
            <pc:docMk/>
            <pc:sldMk cId="1829294828" sldId="325"/>
            <ac:spMk id="3" creationId="{CE0CA731-4BC8-D3F3-EC3C-5333880DEE2F}"/>
          </ac:spMkLst>
        </pc:spChg>
      </pc:sldChg>
      <pc:sldChg chg="modSp add mod setBg">
        <pc:chgData name="Sue Davidson (Christchurch North Methodist Parish)" userId="e84a694e-2712-4532-a19b-c2cde6dee5f2" providerId="ADAL" clId="{B8D911DB-7FF1-43E3-8D29-534FA071B9C0}" dt="2026-01-23T00:06:53.138" v="1979"/>
        <pc:sldMkLst>
          <pc:docMk/>
          <pc:sldMk cId="727867423" sldId="326"/>
        </pc:sldMkLst>
        <pc:spChg chg="mod">
          <ac:chgData name="Sue Davidson (Christchurch North Methodist Parish)" userId="e84a694e-2712-4532-a19b-c2cde6dee5f2" providerId="ADAL" clId="{B8D911DB-7FF1-43E3-8D29-534FA071B9C0}" dt="2026-01-15T02:15:59.164" v="976" actId="6549"/>
          <ac:spMkLst>
            <pc:docMk/>
            <pc:sldMk cId="727867423" sldId="326"/>
            <ac:spMk id="3" creationId="{8F3121AC-86CC-4168-56A1-0ECC93D84D84}"/>
          </ac:spMkLst>
        </pc:spChg>
      </pc:sldChg>
      <pc:sldChg chg="modSp add mod setBg">
        <pc:chgData name="Sue Davidson (Christchurch North Methodist Parish)" userId="e84a694e-2712-4532-a19b-c2cde6dee5f2" providerId="ADAL" clId="{B8D911DB-7FF1-43E3-8D29-534FA071B9C0}" dt="2026-01-23T00:06:53.138" v="1979"/>
        <pc:sldMkLst>
          <pc:docMk/>
          <pc:sldMk cId="3999361388" sldId="327"/>
        </pc:sldMkLst>
        <pc:spChg chg="mod">
          <ac:chgData name="Sue Davidson (Christchurch North Methodist Parish)" userId="e84a694e-2712-4532-a19b-c2cde6dee5f2" providerId="ADAL" clId="{B8D911DB-7FF1-43E3-8D29-534FA071B9C0}" dt="2026-01-15T02:16:13.434" v="979" actId="6549"/>
          <ac:spMkLst>
            <pc:docMk/>
            <pc:sldMk cId="3999361388" sldId="327"/>
            <ac:spMk id="3" creationId="{C8AE3571-05B4-F4F0-0949-11965C7F3AE5}"/>
          </ac:spMkLst>
        </pc:spChg>
      </pc:sldChg>
      <pc:sldChg chg="modSp add mod setBg">
        <pc:chgData name="Sue Davidson (Christchurch North Methodist Parish)" userId="e84a694e-2712-4532-a19b-c2cde6dee5f2" providerId="ADAL" clId="{B8D911DB-7FF1-43E3-8D29-534FA071B9C0}" dt="2026-01-23T00:06:53.138" v="1979"/>
        <pc:sldMkLst>
          <pc:docMk/>
          <pc:sldMk cId="3951454366" sldId="328"/>
        </pc:sldMkLst>
        <pc:spChg chg="mod">
          <ac:chgData name="Sue Davidson (Christchurch North Methodist Parish)" userId="e84a694e-2712-4532-a19b-c2cde6dee5f2" providerId="ADAL" clId="{B8D911DB-7FF1-43E3-8D29-534FA071B9C0}" dt="2026-01-15T02:16:34.399" v="982" actId="6549"/>
          <ac:spMkLst>
            <pc:docMk/>
            <pc:sldMk cId="3951454366" sldId="328"/>
            <ac:spMk id="3" creationId="{EA89582B-F53C-CFA3-0154-EDEDE9419EE1}"/>
          </ac:spMkLst>
        </pc:spChg>
      </pc:sldChg>
      <pc:sldChg chg="modSp add mod setBg">
        <pc:chgData name="Sue Davidson (Christchurch North Methodist Parish)" userId="e84a694e-2712-4532-a19b-c2cde6dee5f2" providerId="ADAL" clId="{B8D911DB-7FF1-43E3-8D29-534FA071B9C0}" dt="2026-01-23T00:06:53.138" v="1979"/>
        <pc:sldMkLst>
          <pc:docMk/>
          <pc:sldMk cId="2941366961" sldId="329"/>
        </pc:sldMkLst>
        <pc:spChg chg="mod">
          <ac:chgData name="Sue Davidson (Christchurch North Methodist Parish)" userId="e84a694e-2712-4532-a19b-c2cde6dee5f2" providerId="ADAL" clId="{B8D911DB-7FF1-43E3-8D29-534FA071B9C0}" dt="2026-01-15T02:16:38.851" v="983" actId="6549"/>
          <ac:spMkLst>
            <pc:docMk/>
            <pc:sldMk cId="2941366961" sldId="329"/>
            <ac:spMk id="3" creationId="{78579C28-5F72-4BED-CB56-A60616B2F6F0}"/>
          </ac:spMkLst>
        </pc:spChg>
      </pc:sldChg>
      <pc:sldChg chg="modSp add mod ord setBg">
        <pc:chgData name="Sue Davidson (Christchurch North Methodist Parish)" userId="e84a694e-2712-4532-a19b-c2cde6dee5f2" providerId="ADAL" clId="{B8D911DB-7FF1-43E3-8D29-534FA071B9C0}" dt="2026-01-23T00:38:03.434" v="2035"/>
        <pc:sldMkLst>
          <pc:docMk/>
          <pc:sldMk cId="2092617824" sldId="330"/>
        </pc:sldMkLst>
        <pc:spChg chg="mod">
          <ac:chgData name="Sue Davidson (Christchurch North Methodist Parish)" userId="e84a694e-2712-4532-a19b-c2cde6dee5f2" providerId="ADAL" clId="{B8D911DB-7FF1-43E3-8D29-534FA071B9C0}" dt="2026-01-15T22:58:55.613" v="1943" actId="14100"/>
          <ac:spMkLst>
            <pc:docMk/>
            <pc:sldMk cId="2092617824" sldId="330"/>
            <ac:spMk id="3" creationId="{491A4255-B1D1-1E52-6B1A-14E8B75D6FAF}"/>
          </ac:spMkLst>
        </pc:spChg>
      </pc:sldChg>
      <pc:sldChg chg="modSp add mod setBg">
        <pc:chgData name="Sue Davidson (Christchurch North Methodist Parish)" userId="e84a694e-2712-4532-a19b-c2cde6dee5f2" providerId="ADAL" clId="{B8D911DB-7FF1-43E3-8D29-534FA071B9C0}" dt="2026-01-23T00:38:03.434" v="2035"/>
        <pc:sldMkLst>
          <pc:docMk/>
          <pc:sldMk cId="2920037982" sldId="331"/>
        </pc:sldMkLst>
        <pc:spChg chg="mod">
          <ac:chgData name="Sue Davidson (Christchurch North Methodist Parish)" userId="e84a694e-2712-4532-a19b-c2cde6dee5f2" providerId="ADAL" clId="{B8D911DB-7FF1-43E3-8D29-534FA071B9C0}" dt="2026-01-15T22:58:38.653" v="1940" actId="14100"/>
          <ac:spMkLst>
            <pc:docMk/>
            <pc:sldMk cId="2920037982" sldId="331"/>
            <ac:spMk id="3" creationId="{11CB4025-594B-660A-FEB9-A989335CBE1A}"/>
          </ac:spMkLst>
        </pc:spChg>
      </pc:sldChg>
      <pc:sldChg chg="modSp add mod ord setBg">
        <pc:chgData name="Sue Davidson (Christchurch North Methodist Parish)" userId="e84a694e-2712-4532-a19b-c2cde6dee5f2" providerId="ADAL" clId="{B8D911DB-7FF1-43E3-8D29-534FA071B9C0}" dt="2026-01-23T01:30:55.022" v="2079"/>
        <pc:sldMkLst>
          <pc:docMk/>
          <pc:sldMk cId="3464684129" sldId="332"/>
        </pc:sldMkLst>
        <pc:spChg chg="mod">
          <ac:chgData name="Sue Davidson (Christchurch North Methodist Parish)" userId="e84a694e-2712-4532-a19b-c2cde6dee5f2" providerId="ADAL" clId="{B8D911DB-7FF1-43E3-8D29-534FA071B9C0}" dt="2026-01-15T02:27:37.634" v="1112" actId="6549"/>
          <ac:spMkLst>
            <pc:docMk/>
            <pc:sldMk cId="3464684129" sldId="332"/>
            <ac:spMk id="3" creationId="{6B6893CF-B534-EF93-4CA8-D70F2CE72A50}"/>
          </ac:spMkLst>
        </pc:spChg>
      </pc:sldChg>
      <pc:sldChg chg="modSp add mod setBg">
        <pc:chgData name="Sue Davidson (Christchurch North Methodist Parish)" userId="e84a694e-2712-4532-a19b-c2cde6dee5f2" providerId="ADAL" clId="{B8D911DB-7FF1-43E3-8D29-534FA071B9C0}" dt="2026-01-23T01:30:55.022" v="2079"/>
        <pc:sldMkLst>
          <pc:docMk/>
          <pc:sldMk cId="1403248183" sldId="333"/>
        </pc:sldMkLst>
        <pc:spChg chg="mod">
          <ac:chgData name="Sue Davidson (Christchurch North Methodist Parish)" userId="e84a694e-2712-4532-a19b-c2cde6dee5f2" providerId="ADAL" clId="{B8D911DB-7FF1-43E3-8D29-534FA071B9C0}" dt="2026-01-15T02:29:30.046" v="1115" actId="6549"/>
          <ac:spMkLst>
            <pc:docMk/>
            <pc:sldMk cId="1403248183" sldId="333"/>
            <ac:spMk id="3" creationId="{DFC776D2-8129-EA50-445E-D64499FDE7FF}"/>
          </ac:spMkLst>
        </pc:spChg>
      </pc:sldChg>
      <pc:sldChg chg="modSp add mod setBg">
        <pc:chgData name="Sue Davidson (Christchurch North Methodist Parish)" userId="e84a694e-2712-4532-a19b-c2cde6dee5f2" providerId="ADAL" clId="{B8D911DB-7FF1-43E3-8D29-534FA071B9C0}" dt="2026-01-23T01:30:55.022" v="2079"/>
        <pc:sldMkLst>
          <pc:docMk/>
          <pc:sldMk cId="3049367538" sldId="334"/>
        </pc:sldMkLst>
        <pc:spChg chg="mod">
          <ac:chgData name="Sue Davidson (Christchurch North Methodist Parish)" userId="e84a694e-2712-4532-a19b-c2cde6dee5f2" providerId="ADAL" clId="{B8D911DB-7FF1-43E3-8D29-534FA071B9C0}" dt="2026-01-15T02:29:47.415" v="1118" actId="6549"/>
          <ac:spMkLst>
            <pc:docMk/>
            <pc:sldMk cId="3049367538" sldId="334"/>
            <ac:spMk id="3" creationId="{5211249C-E0CC-3923-15C2-664F2A08FCC9}"/>
          </ac:spMkLst>
        </pc:spChg>
      </pc:sldChg>
      <pc:sldChg chg="modSp add mod setBg">
        <pc:chgData name="Sue Davidson (Christchurch North Methodist Parish)" userId="e84a694e-2712-4532-a19b-c2cde6dee5f2" providerId="ADAL" clId="{B8D911DB-7FF1-43E3-8D29-534FA071B9C0}" dt="2026-01-23T01:30:55.022" v="2079"/>
        <pc:sldMkLst>
          <pc:docMk/>
          <pc:sldMk cId="2025847584" sldId="335"/>
        </pc:sldMkLst>
        <pc:spChg chg="mod">
          <ac:chgData name="Sue Davidson (Christchurch North Methodist Parish)" userId="e84a694e-2712-4532-a19b-c2cde6dee5f2" providerId="ADAL" clId="{B8D911DB-7FF1-43E3-8D29-534FA071B9C0}" dt="2026-01-15T02:30:10.338" v="1121" actId="6549"/>
          <ac:spMkLst>
            <pc:docMk/>
            <pc:sldMk cId="2025847584" sldId="335"/>
            <ac:spMk id="3" creationId="{72415A93-FF7A-E89F-CFF7-822163EB1EFF}"/>
          </ac:spMkLst>
        </pc:spChg>
      </pc:sldChg>
      <pc:sldChg chg="modSp add mod setBg">
        <pc:chgData name="Sue Davidson (Christchurch North Methodist Parish)" userId="e84a694e-2712-4532-a19b-c2cde6dee5f2" providerId="ADAL" clId="{B8D911DB-7FF1-43E3-8D29-534FA071B9C0}" dt="2026-01-23T01:30:55.022" v="2079"/>
        <pc:sldMkLst>
          <pc:docMk/>
          <pc:sldMk cId="2336072110" sldId="336"/>
        </pc:sldMkLst>
        <pc:spChg chg="mod">
          <ac:chgData name="Sue Davidson (Christchurch North Methodist Parish)" userId="e84a694e-2712-4532-a19b-c2cde6dee5f2" providerId="ADAL" clId="{B8D911DB-7FF1-43E3-8D29-534FA071B9C0}" dt="2026-01-15T02:42:13.967" v="1124" actId="6549"/>
          <ac:spMkLst>
            <pc:docMk/>
            <pc:sldMk cId="2336072110" sldId="336"/>
            <ac:spMk id="3" creationId="{9E6B17DC-44C4-3E5B-AE22-63192064C85D}"/>
          </ac:spMkLst>
        </pc:spChg>
      </pc:sldChg>
      <pc:sldChg chg="modSp add mod setBg">
        <pc:chgData name="Sue Davidson (Christchurch North Methodist Parish)" userId="e84a694e-2712-4532-a19b-c2cde6dee5f2" providerId="ADAL" clId="{B8D911DB-7FF1-43E3-8D29-534FA071B9C0}" dt="2026-01-23T01:30:55.022" v="2079"/>
        <pc:sldMkLst>
          <pc:docMk/>
          <pc:sldMk cId="4098329417" sldId="337"/>
        </pc:sldMkLst>
        <pc:spChg chg="mod">
          <ac:chgData name="Sue Davidson (Christchurch North Methodist Parish)" userId="e84a694e-2712-4532-a19b-c2cde6dee5f2" providerId="ADAL" clId="{B8D911DB-7FF1-43E3-8D29-534FA071B9C0}" dt="2026-01-15T02:42:33.808" v="1127" actId="6549"/>
          <ac:spMkLst>
            <pc:docMk/>
            <pc:sldMk cId="4098329417" sldId="337"/>
            <ac:spMk id="3" creationId="{205215B8-BA26-98DE-831C-9316128490DE}"/>
          </ac:spMkLst>
        </pc:spChg>
      </pc:sldChg>
      <pc:sldChg chg="modSp add mod setBg">
        <pc:chgData name="Sue Davidson (Christchurch North Methodist Parish)" userId="e84a694e-2712-4532-a19b-c2cde6dee5f2" providerId="ADAL" clId="{B8D911DB-7FF1-43E3-8D29-534FA071B9C0}" dt="2026-01-23T01:30:55.022" v="2079"/>
        <pc:sldMkLst>
          <pc:docMk/>
          <pc:sldMk cId="836618021" sldId="338"/>
        </pc:sldMkLst>
        <pc:spChg chg="mod">
          <ac:chgData name="Sue Davidson (Christchurch North Methodist Parish)" userId="e84a694e-2712-4532-a19b-c2cde6dee5f2" providerId="ADAL" clId="{B8D911DB-7FF1-43E3-8D29-534FA071B9C0}" dt="2026-01-15T02:42:54.410" v="1130" actId="6549"/>
          <ac:spMkLst>
            <pc:docMk/>
            <pc:sldMk cId="836618021" sldId="338"/>
            <ac:spMk id="3" creationId="{BB1F561C-4FA1-005D-353F-80ED47752F5F}"/>
          </ac:spMkLst>
        </pc:spChg>
      </pc:sldChg>
      <pc:sldChg chg="modSp add mod setBg">
        <pc:chgData name="Sue Davidson (Christchurch North Methodist Parish)" userId="e84a694e-2712-4532-a19b-c2cde6dee5f2" providerId="ADAL" clId="{B8D911DB-7FF1-43E3-8D29-534FA071B9C0}" dt="2026-01-23T01:30:55.022" v="2079"/>
        <pc:sldMkLst>
          <pc:docMk/>
          <pc:sldMk cId="4126149388" sldId="339"/>
        </pc:sldMkLst>
        <pc:spChg chg="mod">
          <ac:chgData name="Sue Davidson (Christchurch North Methodist Parish)" userId="e84a694e-2712-4532-a19b-c2cde6dee5f2" providerId="ADAL" clId="{B8D911DB-7FF1-43E3-8D29-534FA071B9C0}" dt="2026-01-15T02:43:09.112" v="1133" actId="6549"/>
          <ac:spMkLst>
            <pc:docMk/>
            <pc:sldMk cId="4126149388" sldId="339"/>
            <ac:spMk id="3" creationId="{17D5D2CC-1BA4-6FD4-ABD0-F20DA15FE26E}"/>
          </ac:spMkLst>
        </pc:spChg>
      </pc:sldChg>
      <pc:sldChg chg="modSp add mod setBg">
        <pc:chgData name="Sue Davidson (Christchurch North Methodist Parish)" userId="e84a694e-2712-4532-a19b-c2cde6dee5f2" providerId="ADAL" clId="{B8D911DB-7FF1-43E3-8D29-534FA071B9C0}" dt="2026-01-23T01:30:55.022" v="2079"/>
        <pc:sldMkLst>
          <pc:docMk/>
          <pc:sldMk cId="1173163965" sldId="340"/>
        </pc:sldMkLst>
        <pc:spChg chg="mod">
          <ac:chgData name="Sue Davidson (Christchurch North Methodist Parish)" userId="e84a694e-2712-4532-a19b-c2cde6dee5f2" providerId="ADAL" clId="{B8D911DB-7FF1-43E3-8D29-534FA071B9C0}" dt="2026-01-15T02:43:28.737" v="1136" actId="6549"/>
          <ac:spMkLst>
            <pc:docMk/>
            <pc:sldMk cId="1173163965" sldId="340"/>
            <ac:spMk id="3" creationId="{B78240D5-A003-0F29-DEAC-8701C6153F2F}"/>
          </ac:spMkLst>
        </pc:spChg>
      </pc:sldChg>
      <pc:sldChg chg="modSp add mod setBg">
        <pc:chgData name="Sue Davidson (Christchurch North Methodist Parish)" userId="e84a694e-2712-4532-a19b-c2cde6dee5f2" providerId="ADAL" clId="{B8D911DB-7FF1-43E3-8D29-534FA071B9C0}" dt="2026-01-23T01:30:55.022" v="2079"/>
        <pc:sldMkLst>
          <pc:docMk/>
          <pc:sldMk cId="2124979705" sldId="341"/>
        </pc:sldMkLst>
        <pc:spChg chg="mod">
          <ac:chgData name="Sue Davidson (Christchurch North Methodist Parish)" userId="e84a694e-2712-4532-a19b-c2cde6dee5f2" providerId="ADAL" clId="{B8D911DB-7FF1-43E3-8D29-534FA071B9C0}" dt="2026-01-15T02:43:44.512" v="1139" actId="6549"/>
          <ac:spMkLst>
            <pc:docMk/>
            <pc:sldMk cId="2124979705" sldId="341"/>
            <ac:spMk id="3" creationId="{153E1D9C-90D3-85DB-03B5-F88C75DFBD31}"/>
          </ac:spMkLst>
        </pc:spChg>
      </pc:sldChg>
      <pc:sldChg chg="modSp add mod setBg">
        <pc:chgData name="Sue Davidson (Christchurch North Methodist Parish)" userId="e84a694e-2712-4532-a19b-c2cde6dee5f2" providerId="ADAL" clId="{B8D911DB-7FF1-43E3-8D29-534FA071B9C0}" dt="2026-01-23T01:30:55.022" v="2079"/>
        <pc:sldMkLst>
          <pc:docMk/>
          <pc:sldMk cId="3713295640" sldId="342"/>
        </pc:sldMkLst>
        <pc:spChg chg="mod">
          <ac:chgData name="Sue Davidson (Christchurch North Methodist Parish)" userId="e84a694e-2712-4532-a19b-c2cde6dee5f2" providerId="ADAL" clId="{B8D911DB-7FF1-43E3-8D29-534FA071B9C0}" dt="2026-01-15T02:44:01.020" v="1142" actId="6549"/>
          <ac:spMkLst>
            <pc:docMk/>
            <pc:sldMk cId="3713295640" sldId="342"/>
            <ac:spMk id="3" creationId="{89917198-CF37-6755-2227-DF11F60EE8F7}"/>
          </ac:spMkLst>
        </pc:spChg>
      </pc:sldChg>
      <pc:sldChg chg="modSp add mod setBg">
        <pc:chgData name="Sue Davidson (Christchurch North Methodist Parish)" userId="e84a694e-2712-4532-a19b-c2cde6dee5f2" providerId="ADAL" clId="{B8D911DB-7FF1-43E3-8D29-534FA071B9C0}" dt="2026-01-23T01:30:55.022" v="2079"/>
        <pc:sldMkLst>
          <pc:docMk/>
          <pc:sldMk cId="3884466222" sldId="343"/>
        </pc:sldMkLst>
        <pc:spChg chg="mod">
          <ac:chgData name="Sue Davidson (Christchurch North Methodist Parish)" userId="e84a694e-2712-4532-a19b-c2cde6dee5f2" providerId="ADAL" clId="{B8D911DB-7FF1-43E3-8D29-534FA071B9C0}" dt="2026-01-15T02:44:21.404" v="1145" actId="6549"/>
          <ac:spMkLst>
            <pc:docMk/>
            <pc:sldMk cId="3884466222" sldId="343"/>
            <ac:spMk id="3" creationId="{627604FC-F987-7D58-6D98-C7C62E7B8CD5}"/>
          </ac:spMkLst>
        </pc:spChg>
      </pc:sldChg>
      <pc:sldChg chg="modSp add mod setBg">
        <pc:chgData name="Sue Davidson (Christchurch North Methodist Parish)" userId="e84a694e-2712-4532-a19b-c2cde6dee5f2" providerId="ADAL" clId="{B8D911DB-7FF1-43E3-8D29-534FA071B9C0}" dt="2026-01-23T01:30:55.022" v="2079"/>
        <pc:sldMkLst>
          <pc:docMk/>
          <pc:sldMk cId="1299745520" sldId="344"/>
        </pc:sldMkLst>
        <pc:spChg chg="mod">
          <ac:chgData name="Sue Davidson (Christchurch North Methodist Parish)" userId="e84a694e-2712-4532-a19b-c2cde6dee5f2" providerId="ADAL" clId="{B8D911DB-7FF1-43E3-8D29-534FA071B9C0}" dt="2026-01-15T02:44:38.284" v="1148" actId="6549"/>
          <ac:spMkLst>
            <pc:docMk/>
            <pc:sldMk cId="1299745520" sldId="344"/>
            <ac:spMk id="3" creationId="{22D5E803-D66C-9ED7-BCC3-A97A557DB854}"/>
          </ac:spMkLst>
        </pc:spChg>
      </pc:sldChg>
      <pc:sldChg chg="modSp add mod setBg">
        <pc:chgData name="Sue Davidson (Christchurch North Methodist Parish)" userId="e84a694e-2712-4532-a19b-c2cde6dee5f2" providerId="ADAL" clId="{B8D911DB-7FF1-43E3-8D29-534FA071B9C0}" dt="2026-01-23T01:30:55.022" v="2079"/>
        <pc:sldMkLst>
          <pc:docMk/>
          <pc:sldMk cId="402579981" sldId="345"/>
        </pc:sldMkLst>
        <pc:spChg chg="mod">
          <ac:chgData name="Sue Davidson (Christchurch North Methodist Parish)" userId="e84a694e-2712-4532-a19b-c2cde6dee5f2" providerId="ADAL" clId="{B8D911DB-7FF1-43E3-8D29-534FA071B9C0}" dt="2026-01-15T02:45:09.141" v="1158" actId="6549"/>
          <ac:spMkLst>
            <pc:docMk/>
            <pc:sldMk cId="402579981" sldId="345"/>
            <ac:spMk id="3" creationId="{9B80B4C3-C75C-5649-F9E6-9AB321B57B4A}"/>
          </ac:spMkLst>
        </pc:spChg>
      </pc:sldChg>
      <pc:sldChg chg="modSp add mod setBg">
        <pc:chgData name="Sue Davidson (Christchurch North Methodist Parish)" userId="e84a694e-2712-4532-a19b-c2cde6dee5f2" providerId="ADAL" clId="{B8D911DB-7FF1-43E3-8D29-534FA071B9C0}" dt="2026-01-23T01:30:55.022" v="2079"/>
        <pc:sldMkLst>
          <pc:docMk/>
          <pc:sldMk cId="237675598" sldId="346"/>
        </pc:sldMkLst>
        <pc:spChg chg="mod">
          <ac:chgData name="Sue Davidson (Christchurch North Methodist Parish)" userId="e84a694e-2712-4532-a19b-c2cde6dee5f2" providerId="ADAL" clId="{B8D911DB-7FF1-43E3-8D29-534FA071B9C0}" dt="2026-01-15T02:46:17.853" v="1161" actId="6549"/>
          <ac:spMkLst>
            <pc:docMk/>
            <pc:sldMk cId="237675598" sldId="346"/>
            <ac:spMk id="3" creationId="{7B78D973-599A-1AEF-B74B-25E33284CE62}"/>
          </ac:spMkLst>
        </pc:spChg>
      </pc:sldChg>
      <pc:sldChg chg="modSp add mod setBg">
        <pc:chgData name="Sue Davidson (Christchurch North Methodist Parish)" userId="e84a694e-2712-4532-a19b-c2cde6dee5f2" providerId="ADAL" clId="{B8D911DB-7FF1-43E3-8D29-534FA071B9C0}" dt="2026-01-23T01:30:55.022" v="2079"/>
        <pc:sldMkLst>
          <pc:docMk/>
          <pc:sldMk cId="3905607574" sldId="347"/>
        </pc:sldMkLst>
        <pc:spChg chg="mod">
          <ac:chgData name="Sue Davidson (Christchurch North Methodist Parish)" userId="e84a694e-2712-4532-a19b-c2cde6dee5f2" providerId="ADAL" clId="{B8D911DB-7FF1-43E3-8D29-534FA071B9C0}" dt="2026-01-15T02:46:33.955" v="1164" actId="6549"/>
          <ac:spMkLst>
            <pc:docMk/>
            <pc:sldMk cId="3905607574" sldId="347"/>
            <ac:spMk id="3" creationId="{4304289D-9F5F-D0F8-C3F4-1B37DADD0F67}"/>
          </ac:spMkLst>
        </pc:spChg>
      </pc:sldChg>
      <pc:sldChg chg="modSp add mod setBg">
        <pc:chgData name="Sue Davidson (Christchurch North Methodist Parish)" userId="e84a694e-2712-4532-a19b-c2cde6dee5f2" providerId="ADAL" clId="{B8D911DB-7FF1-43E3-8D29-534FA071B9C0}" dt="2026-01-23T01:30:55.022" v="2079"/>
        <pc:sldMkLst>
          <pc:docMk/>
          <pc:sldMk cId="902486161" sldId="348"/>
        </pc:sldMkLst>
        <pc:spChg chg="mod">
          <ac:chgData name="Sue Davidson (Christchurch North Methodist Parish)" userId="e84a694e-2712-4532-a19b-c2cde6dee5f2" providerId="ADAL" clId="{B8D911DB-7FF1-43E3-8D29-534FA071B9C0}" dt="2026-01-15T02:46:50.768" v="1169" actId="20577"/>
          <ac:spMkLst>
            <pc:docMk/>
            <pc:sldMk cId="902486161" sldId="348"/>
            <ac:spMk id="3" creationId="{586F040C-42A1-C8A7-3F05-71A7BBC5F16A}"/>
          </ac:spMkLst>
        </pc:spChg>
      </pc:sldChg>
      <pc:sldChg chg="modSp add mod setBg">
        <pc:chgData name="Sue Davidson (Christchurch North Methodist Parish)" userId="e84a694e-2712-4532-a19b-c2cde6dee5f2" providerId="ADAL" clId="{B8D911DB-7FF1-43E3-8D29-534FA071B9C0}" dt="2026-01-23T01:30:55.022" v="2079"/>
        <pc:sldMkLst>
          <pc:docMk/>
          <pc:sldMk cId="2940913543" sldId="349"/>
        </pc:sldMkLst>
        <pc:spChg chg="mod">
          <ac:chgData name="Sue Davidson (Christchurch North Methodist Parish)" userId="e84a694e-2712-4532-a19b-c2cde6dee5f2" providerId="ADAL" clId="{B8D911DB-7FF1-43E3-8D29-534FA071B9C0}" dt="2026-01-15T02:47:53.390" v="1172" actId="6549"/>
          <ac:spMkLst>
            <pc:docMk/>
            <pc:sldMk cId="2940913543" sldId="349"/>
            <ac:spMk id="3" creationId="{10466842-2043-A8C2-DEF3-1A202F872384}"/>
          </ac:spMkLst>
        </pc:spChg>
      </pc:sldChg>
      <pc:sldChg chg="modSp add mod setBg">
        <pc:chgData name="Sue Davidson (Christchurch North Methodist Parish)" userId="e84a694e-2712-4532-a19b-c2cde6dee5f2" providerId="ADAL" clId="{B8D911DB-7FF1-43E3-8D29-534FA071B9C0}" dt="2026-01-23T01:30:55.022" v="2079"/>
        <pc:sldMkLst>
          <pc:docMk/>
          <pc:sldMk cId="1890825705" sldId="350"/>
        </pc:sldMkLst>
        <pc:spChg chg="mod">
          <ac:chgData name="Sue Davidson (Christchurch North Methodist Parish)" userId="e84a694e-2712-4532-a19b-c2cde6dee5f2" providerId="ADAL" clId="{B8D911DB-7FF1-43E3-8D29-534FA071B9C0}" dt="2026-01-15T02:48:09.988" v="1175" actId="6549"/>
          <ac:spMkLst>
            <pc:docMk/>
            <pc:sldMk cId="1890825705" sldId="350"/>
            <ac:spMk id="3" creationId="{2B0D79F0-00DD-F0B5-BF6C-2F1B28940328}"/>
          </ac:spMkLst>
        </pc:spChg>
      </pc:sldChg>
      <pc:sldChg chg="modSp add mod setBg">
        <pc:chgData name="Sue Davidson (Christchurch North Methodist Parish)" userId="e84a694e-2712-4532-a19b-c2cde6dee5f2" providerId="ADAL" clId="{B8D911DB-7FF1-43E3-8D29-534FA071B9C0}" dt="2026-01-23T01:30:55.022" v="2079"/>
        <pc:sldMkLst>
          <pc:docMk/>
          <pc:sldMk cId="3824775344" sldId="351"/>
        </pc:sldMkLst>
        <pc:spChg chg="mod">
          <ac:chgData name="Sue Davidson (Christchurch North Methodist Parish)" userId="e84a694e-2712-4532-a19b-c2cde6dee5f2" providerId="ADAL" clId="{B8D911DB-7FF1-43E3-8D29-534FA071B9C0}" dt="2026-01-15T02:48:25.828" v="1178" actId="6549"/>
          <ac:spMkLst>
            <pc:docMk/>
            <pc:sldMk cId="3824775344" sldId="351"/>
            <ac:spMk id="3" creationId="{C37E5C5E-1669-2DD3-ACDC-1DB4C15BCFCF}"/>
          </ac:spMkLst>
        </pc:spChg>
      </pc:sldChg>
      <pc:sldChg chg="modSp add mod setBg">
        <pc:chgData name="Sue Davidson (Christchurch North Methodist Parish)" userId="e84a694e-2712-4532-a19b-c2cde6dee5f2" providerId="ADAL" clId="{B8D911DB-7FF1-43E3-8D29-534FA071B9C0}" dt="2026-01-23T01:30:55.022" v="2079"/>
        <pc:sldMkLst>
          <pc:docMk/>
          <pc:sldMk cId="279860176" sldId="352"/>
        </pc:sldMkLst>
        <pc:spChg chg="mod">
          <ac:chgData name="Sue Davidson (Christchurch North Methodist Parish)" userId="e84a694e-2712-4532-a19b-c2cde6dee5f2" providerId="ADAL" clId="{B8D911DB-7FF1-43E3-8D29-534FA071B9C0}" dt="2026-01-15T02:48:32.358" v="1179" actId="6549"/>
          <ac:spMkLst>
            <pc:docMk/>
            <pc:sldMk cId="279860176" sldId="352"/>
            <ac:spMk id="3" creationId="{CB40227A-F571-494E-23B5-ED257C7E6645}"/>
          </ac:spMkLst>
        </pc:spChg>
      </pc:sldChg>
      <pc:sldChg chg="modSp add mod setBg">
        <pc:chgData name="Sue Davidson (Christchurch North Methodist Parish)" userId="e84a694e-2712-4532-a19b-c2cde6dee5f2" providerId="ADAL" clId="{B8D911DB-7FF1-43E3-8D29-534FA071B9C0}" dt="2026-01-23T00:07:49.867" v="1984"/>
        <pc:sldMkLst>
          <pc:docMk/>
          <pc:sldMk cId="289755577" sldId="353"/>
        </pc:sldMkLst>
        <pc:spChg chg="mod">
          <ac:chgData name="Sue Davidson (Christchurch North Methodist Parish)" userId="e84a694e-2712-4532-a19b-c2cde6dee5f2" providerId="ADAL" clId="{B8D911DB-7FF1-43E3-8D29-534FA071B9C0}" dt="2026-01-15T22:58:12.859" v="1936" actId="948"/>
          <ac:spMkLst>
            <pc:docMk/>
            <pc:sldMk cId="289755577" sldId="353"/>
            <ac:spMk id="3" creationId="{8419CCC2-D57B-C7C9-D20A-AEBF9B8123E2}"/>
          </ac:spMkLst>
        </pc:spChg>
      </pc:sldChg>
      <pc:sldChg chg="modSp add mod setBg">
        <pc:chgData name="Sue Davidson (Christchurch North Methodist Parish)" userId="e84a694e-2712-4532-a19b-c2cde6dee5f2" providerId="ADAL" clId="{B8D911DB-7FF1-43E3-8D29-534FA071B9C0}" dt="2026-01-23T00:07:49.867" v="1984"/>
        <pc:sldMkLst>
          <pc:docMk/>
          <pc:sldMk cId="2807202312" sldId="354"/>
        </pc:sldMkLst>
        <pc:spChg chg="mod">
          <ac:chgData name="Sue Davidson (Christchurch North Methodist Parish)" userId="e84a694e-2712-4532-a19b-c2cde6dee5f2" providerId="ADAL" clId="{B8D911DB-7FF1-43E3-8D29-534FA071B9C0}" dt="2026-01-15T03:13:41.395" v="1211" actId="6549"/>
          <ac:spMkLst>
            <pc:docMk/>
            <pc:sldMk cId="2807202312" sldId="354"/>
            <ac:spMk id="3" creationId="{75C44DF4-9D1F-5451-098C-346E6F28E8F9}"/>
          </ac:spMkLst>
        </pc:spChg>
      </pc:sldChg>
      <pc:sldChg chg="modSp add mod setBg">
        <pc:chgData name="Sue Davidson (Christchurch North Methodist Parish)" userId="e84a694e-2712-4532-a19b-c2cde6dee5f2" providerId="ADAL" clId="{B8D911DB-7FF1-43E3-8D29-534FA071B9C0}" dt="2026-01-23T00:07:49.867" v="1984"/>
        <pc:sldMkLst>
          <pc:docMk/>
          <pc:sldMk cId="2682219787" sldId="355"/>
        </pc:sldMkLst>
        <pc:spChg chg="mod">
          <ac:chgData name="Sue Davidson (Christchurch North Methodist Parish)" userId="e84a694e-2712-4532-a19b-c2cde6dee5f2" providerId="ADAL" clId="{B8D911DB-7FF1-43E3-8D29-534FA071B9C0}" dt="2026-01-15T03:13:59.033" v="1214" actId="6549"/>
          <ac:spMkLst>
            <pc:docMk/>
            <pc:sldMk cId="2682219787" sldId="355"/>
            <ac:spMk id="3" creationId="{FE34B330-2985-813F-E88D-8D26E39AF300}"/>
          </ac:spMkLst>
        </pc:spChg>
      </pc:sldChg>
      <pc:sldChg chg="modSp add mod setBg">
        <pc:chgData name="Sue Davidson (Christchurch North Methodist Parish)" userId="e84a694e-2712-4532-a19b-c2cde6dee5f2" providerId="ADAL" clId="{B8D911DB-7FF1-43E3-8D29-534FA071B9C0}" dt="2026-01-23T00:07:49.867" v="1984"/>
        <pc:sldMkLst>
          <pc:docMk/>
          <pc:sldMk cId="186364137" sldId="356"/>
        </pc:sldMkLst>
        <pc:spChg chg="mod">
          <ac:chgData name="Sue Davidson (Christchurch North Methodist Parish)" userId="e84a694e-2712-4532-a19b-c2cde6dee5f2" providerId="ADAL" clId="{B8D911DB-7FF1-43E3-8D29-534FA071B9C0}" dt="2026-01-15T03:14:14.844" v="1217" actId="6549"/>
          <ac:spMkLst>
            <pc:docMk/>
            <pc:sldMk cId="186364137" sldId="356"/>
            <ac:spMk id="3" creationId="{13E0E4B2-54F8-2623-8AF2-9A6797FCFA1A}"/>
          </ac:spMkLst>
        </pc:spChg>
      </pc:sldChg>
      <pc:sldChg chg="modSp add mod setBg">
        <pc:chgData name="Sue Davidson (Christchurch North Methodist Parish)" userId="e84a694e-2712-4532-a19b-c2cde6dee5f2" providerId="ADAL" clId="{B8D911DB-7FF1-43E3-8D29-534FA071B9C0}" dt="2026-01-23T00:07:49.867" v="1984"/>
        <pc:sldMkLst>
          <pc:docMk/>
          <pc:sldMk cId="2492777590" sldId="357"/>
        </pc:sldMkLst>
        <pc:spChg chg="mod">
          <ac:chgData name="Sue Davidson (Christchurch North Methodist Parish)" userId="e84a694e-2712-4532-a19b-c2cde6dee5f2" providerId="ADAL" clId="{B8D911DB-7FF1-43E3-8D29-534FA071B9C0}" dt="2026-01-15T03:14:29.294" v="1220" actId="6549"/>
          <ac:spMkLst>
            <pc:docMk/>
            <pc:sldMk cId="2492777590" sldId="357"/>
            <ac:spMk id="3" creationId="{6017107F-C991-036E-F51E-6906DE9C2191}"/>
          </ac:spMkLst>
        </pc:spChg>
      </pc:sldChg>
      <pc:sldChg chg="modSp add mod setBg">
        <pc:chgData name="Sue Davidson (Christchurch North Methodist Parish)" userId="e84a694e-2712-4532-a19b-c2cde6dee5f2" providerId="ADAL" clId="{B8D911DB-7FF1-43E3-8D29-534FA071B9C0}" dt="2026-01-23T00:07:49.867" v="1984"/>
        <pc:sldMkLst>
          <pc:docMk/>
          <pc:sldMk cId="531522075" sldId="358"/>
        </pc:sldMkLst>
        <pc:spChg chg="mod">
          <ac:chgData name="Sue Davidson (Christchurch North Methodist Parish)" userId="e84a694e-2712-4532-a19b-c2cde6dee5f2" providerId="ADAL" clId="{B8D911DB-7FF1-43E3-8D29-534FA071B9C0}" dt="2026-01-15T03:14:46.488" v="1223" actId="6549"/>
          <ac:spMkLst>
            <pc:docMk/>
            <pc:sldMk cId="531522075" sldId="358"/>
            <ac:spMk id="3" creationId="{EF6542D0-B217-C609-3F37-DED6146F0387}"/>
          </ac:spMkLst>
        </pc:spChg>
      </pc:sldChg>
      <pc:sldChg chg="modSp add mod setBg">
        <pc:chgData name="Sue Davidson (Christchurch North Methodist Parish)" userId="e84a694e-2712-4532-a19b-c2cde6dee5f2" providerId="ADAL" clId="{B8D911DB-7FF1-43E3-8D29-534FA071B9C0}" dt="2026-01-23T00:07:49.867" v="1984"/>
        <pc:sldMkLst>
          <pc:docMk/>
          <pc:sldMk cId="2841160694" sldId="359"/>
        </pc:sldMkLst>
        <pc:spChg chg="mod">
          <ac:chgData name="Sue Davidson (Christchurch North Methodist Parish)" userId="e84a694e-2712-4532-a19b-c2cde6dee5f2" providerId="ADAL" clId="{B8D911DB-7FF1-43E3-8D29-534FA071B9C0}" dt="2026-01-15T03:15:05.553" v="1226" actId="6549"/>
          <ac:spMkLst>
            <pc:docMk/>
            <pc:sldMk cId="2841160694" sldId="359"/>
            <ac:spMk id="3" creationId="{39D41310-7D34-62F2-66DF-18B324B8883C}"/>
          </ac:spMkLst>
        </pc:spChg>
      </pc:sldChg>
      <pc:sldChg chg="modSp add mod setBg">
        <pc:chgData name="Sue Davidson (Christchurch North Methodist Parish)" userId="e84a694e-2712-4532-a19b-c2cde6dee5f2" providerId="ADAL" clId="{B8D911DB-7FF1-43E3-8D29-534FA071B9C0}" dt="2026-01-23T00:07:49.867" v="1984"/>
        <pc:sldMkLst>
          <pc:docMk/>
          <pc:sldMk cId="1061427284" sldId="360"/>
        </pc:sldMkLst>
        <pc:spChg chg="mod">
          <ac:chgData name="Sue Davidson (Christchurch North Methodist Parish)" userId="e84a694e-2712-4532-a19b-c2cde6dee5f2" providerId="ADAL" clId="{B8D911DB-7FF1-43E3-8D29-534FA071B9C0}" dt="2026-01-15T03:15:18.916" v="1229" actId="6549"/>
          <ac:spMkLst>
            <pc:docMk/>
            <pc:sldMk cId="1061427284" sldId="360"/>
            <ac:spMk id="3" creationId="{4C440486-31D9-9590-D5D7-C9DABCDFC020}"/>
          </ac:spMkLst>
        </pc:spChg>
      </pc:sldChg>
      <pc:sldChg chg="modSp add mod setBg">
        <pc:chgData name="Sue Davidson (Christchurch North Methodist Parish)" userId="e84a694e-2712-4532-a19b-c2cde6dee5f2" providerId="ADAL" clId="{B8D911DB-7FF1-43E3-8D29-534FA071B9C0}" dt="2026-01-23T00:07:49.867" v="1984"/>
        <pc:sldMkLst>
          <pc:docMk/>
          <pc:sldMk cId="2474154472" sldId="361"/>
        </pc:sldMkLst>
        <pc:spChg chg="mod">
          <ac:chgData name="Sue Davidson (Christchurch North Methodist Parish)" userId="e84a694e-2712-4532-a19b-c2cde6dee5f2" providerId="ADAL" clId="{B8D911DB-7FF1-43E3-8D29-534FA071B9C0}" dt="2026-01-15T03:15:34.396" v="1232" actId="6549"/>
          <ac:spMkLst>
            <pc:docMk/>
            <pc:sldMk cId="2474154472" sldId="361"/>
            <ac:spMk id="3" creationId="{4F4F65A1-6EE5-FE8C-5BFC-9DAFDCBEF5E2}"/>
          </ac:spMkLst>
        </pc:spChg>
      </pc:sldChg>
      <pc:sldChg chg="modSp add mod setBg">
        <pc:chgData name="Sue Davidson (Christchurch North Methodist Parish)" userId="e84a694e-2712-4532-a19b-c2cde6dee5f2" providerId="ADAL" clId="{B8D911DB-7FF1-43E3-8D29-534FA071B9C0}" dt="2026-01-23T00:07:49.867" v="1984"/>
        <pc:sldMkLst>
          <pc:docMk/>
          <pc:sldMk cId="3694307211" sldId="362"/>
        </pc:sldMkLst>
        <pc:spChg chg="mod">
          <ac:chgData name="Sue Davidson (Christchurch North Methodist Parish)" userId="e84a694e-2712-4532-a19b-c2cde6dee5f2" providerId="ADAL" clId="{B8D911DB-7FF1-43E3-8D29-534FA071B9C0}" dt="2026-01-15T03:16:04.215" v="1237" actId="14100"/>
          <ac:spMkLst>
            <pc:docMk/>
            <pc:sldMk cId="3694307211" sldId="362"/>
            <ac:spMk id="3" creationId="{B1033B21-D1BD-44BD-D1C5-46F858BC7B58}"/>
          </ac:spMkLst>
        </pc:spChg>
      </pc:sldChg>
      <pc:sldChg chg="modSp add mod setBg">
        <pc:chgData name="Sue Davidson (Christchurch North Methodist Parish)" userId="e84a694e-2712-4532-a19b-c2cde6dee5f2" providerId="ADAL" clId="{B8D911DB-7FF1-43E3-8D29-534FA071B9C0}" dt="2026-01-23T00:07:49.867" v="1984"/>
        <pc:sldMkLst>
          <pc:docMk/>
          <pc:sldMk cId="3897620400" sldId="363"/>
        </pc:sldMkLst>
        <pc:spChg chg="mod">
          <ac:chgData name="Sue Davidson (Christchurch North Methodist Parish)" userId="e84a694e-2712-4532-a19b-c2cde6dee5f2" providerId="ADAL" clId="{B8D911DB-7FF1-43E3-8D29-534FA071B9C0}" dt="2026-01-15T03:16:11.576" v="1238" actId="6549"/>
          <ac:spMkLst>
            <pc:docMk/>
            <pc:sldMk cId="3897620400" sldId="363"/>
            <ac:spMk id="3" creationId="{B66595FB-4F11-2667-E8A7-36A8F7285E5F}"/>
          </ac:spMkLst>
        </pc:spChg>
      </pc:sldChg>
      <pc:sldChg chg="modSp add mod ord setBg">
        <pc:chgData name="Sue Davidson (Christchurch North Methodist Parish)" userId="e84a694e-2712-4532-a19b-c2cde6dee5f2" providerId="ADAL" clId="{B8D911DB-7FF1-43E3-8D29-534FA071B9C0}" dt="2026-01-23T00:38:46.014" v="2038"/>
        <pc:sldMkLst>
          <pc:docMk/>
          <pc:sldMk cId="361708566" sldId="364"/>
        </pc:sldMkLst>
        <pc:spChg chg="mod">
          <ac:chgData name="Sue Davidson (Christchurch North Methodist Parish)" userId="e84a694e-2712-4532-a19b-c2cde6dee5f2" providerId="ADAL" clId="{B8D911DB-7FF1-43E3-8D29-534FA071B9C0}" dt="2026-01-15T22:57:51.398" v="1935" actId="14100"/>
          <ac:spMkLst>
            <pc:docMk/>
            <pc:sldMk cId="361708566" sldId="364"/>
            <ac:spMk id="3" creationId="{218DA125-5DEF-71FC-B869-BE907508FD4A}"/>
          </ac:spMkLst>
        </pc:spChg>
      </pc:sldChg>
      <pc:sldChg chg="modSp add mod setBg">
        <pc:chgData name="Sue Davidson (Christchurch North Methodist Parish)" userId="e84a694e-2712-4532-a19b-c2cde6dee5f2" providerId="ADAL" clId="{B8D911DB-7FF1-43E3-8D29-534FA071B9C0}" dt="2026-01-23T00:38:46.014" v="2038"/>
        <pc:sldMkLst>
          <pc:docMk/>
          <pc:sldMk cId="3448248150" sldId="365"/>
        </pc:sldMkLst>
        <pc:spChg chg="mod">
          <ac:chgData name="Sue Davidson (Christchurch North Methodist Parish)" userId="e84a694e-2712-4532-a19b-c2cde6dee5f2" providerId="ADAL" clId="{B8D911DB-7FF1-43E3-8D29-534FA071B9C0}" dt="2026-01-15T22:57:28.258" v="1932" actId="255"/>
          <ac:spMkLst>
            <pc:docMk/>
            <pc:sldMk cId="3448248150" sldId="365"/>
            <ac:spMk id="3" creationId="{87EE6EDA-A11A-6C55-339A-83A47B5DA2E5}"/>
          </ac:spMkLst>
        </pc:spChg>
      </pc:sldChg>
      <pc:sldChg chg="modSp add mod ord setBg">
        <pc:chgData name="Sue Davidson (Christchurch North Methodist Parish)" userId="e84a694e-2712-4532-a19b-c2cde6dee5f2" providerId="ADAL" clId="{B8D911DB-7FF1-43E3-8D29-534FA071B9C0}" dt="2026-01-23T01:31:45.241" v="2084"/>
        <pc:sldMkLst>
          <pc:docMk/>
          <pc:sldMk cId="1329373278" sldId="366"/>
        </pc:sldMkLst>
        <pc:spChg chg="mod">
          <ac:chgData name="Sue Davidson (Christchurch North Methodist Parish)" userId="e84a694e-2712-4532-a19b-c2cde6dee5f2" providerId="ADAL" clId="{B8D911DB-7FF1-43E3-8D29-534FA071B9C0}" dt="2026-01-15T03:20:33.659" v="1273" actId="6549"/>
          <ac:spMkLst>
            <pc:docMk/>
            <pc:sldMk cId="1329373278" sldId="366"/>
            <ac:spMk id="3" creationId="{8732E164-131B-31D6-99EA-52005EC421D1}"/>
          </ac:spMkLst>
        </pc:spChg>
      </pc:sldChg>
      <pc:sldChg chg="modSp add mod setBg">
        <pc:chgData name="Sue Davidson (Christchurch North Methodist Parish)" userId="e84a694e-2712-4532-a19b-c2cde6dee5f2" providerId="ADAL" clId="{B8D911DB-7FF1-43E3-8D29-534FA071B9C0}" dt="2026-01-23T01:31:45.241" v="2084"/>
        <pc:sldMkLst>
          <pc:docMk/>
          <pc:sldMk cId="712779901" sldId="367"/>
        </pc:sldMkLst>
        <pc:spChg chg="mod">
          <ac:chgData name="Sue Davidson (Christchurch North Methodist Parish)" userId="e84a694e-2712-4532-a19b-c2cde6dee5f2" providerId="ADAL" clId="{B8D911DB-7FF1-43E3-8D29-534FA071B9C0}" dt="2026-01-15T03:20:48.727" v="1276" actId="6549"/>
          <ac:spMkLst>
            <pc:docMk/>
            <pc:sldMk cId="712779901" sldId="367"/>
            <ac:spMk id="3" creationId="{79D7855F-C76D-805D-A74A-30C8E9A55530}"/>
          </ac:spMkLst>
        </pc:spChg>
      </pc:sldChg>
      <pc:sldChg chg="modSp add mod setBg">
        <pc:chgData name="Sue Davidson (Christchurch North Methodist Parish)" userId="e84a694e-2712-4532-a19b-c2cde6dee5f2" providerId="ADAL" clId="{B8D911DB-7FF1-43E3-8D29-534FA071B9C0}" dt="2026-01-23T01:31:45.241" v="2084"/>
        <pc:sldMkLst>
          <pc:docMk/>
          <pc:sldMk cId="2153388493" sldId="368"/>
        </pc:sldMkLst>
        <pc:spChg chg="mod">
          <ac:chgData name="Sue Davidson (Christchurch North Methodist Parish)" userId="e84a694e-2712-4532-a19b-c2cde6dee5f2" providerId="ADAL" clId="{B8D911DB-7FF1-43E3-8D29-534FA071B9C0}" dt="2026-01-15T03:21:08.206" v="1279" actId="6549"/>
          <ac:spMkLst>
            <pc:docMk/>
            <pc:sldMk cId="2153388493" sldId="368"/>
            <ac:spMk id="3" creationId="{E179054F-1D27-EF3D-A2B2-8622F75ED9FC}"/>
          </ac:spMkLst>
        </pc:spChg>
      </pc:sldChg>
      <pc:sldChg chg="modSp add mod setBg">
        <pc:chgData name="Sue Davidson (Christchurch North Methodist Parish)" userId="e84a694e-2712-4532-a19b-c2cde6dee5f2" providerId="ADAL" clId="{B8D911DB-7FF1-43E3-8D29-534FA071B9C0}" dt="2026-01-23T01:31:45.241" v="2084"/>
        <pc:sldMkLst>
          <pc:docMk/>
          <pc:sldMk cId="608580475" sldId="369"/>
        </pc:sldMkLst>
        <pc:spChg chg="mod">
          <ac:chgData name="Sue Davidson (Christchurch North Methodist Parish)" userId="e84a694e-2712-4532-a19b-c2cde6dee5f2" providerId="ADAL" clId="{B8D911DB-7FF1-43E3-8D29-534FA071B9C0}" dt="2026-01-15T03:21:32.499" v="1282" actId="6549"/>
          <ac:spMkLst>
            <pc:docMk/>
            <pc:sldMk cId="608580475" sldId="369"/>
            <ac:spMk id="3" creationId="{F318A8BE-EF2D-0DA0-5400-A5A5526EA957}"/>
          </ac:spMkLst>
        </pc:spChg>
      </pc:sldChg>
      <pc:sldChg chg="modSp add mod setBg">
        <pc:chgData name="Sue Davidson (Christchurch North Methodist Parish)" userId="e84a694e-2712-4532-a19b-c2cde6dee5f2" providerId="ADAL" clId="{B8D911DB-7FF1-43E3-8D29-534FA071B9C0}" dt="2026-01-23T01:31:45.241" v="2084"/>
        <pc:sldMkLst>
          <pc:docMk/>
          <pc:sldMk cId="534162663" sldId="370"/>
        </pc:sldMkLst>
        <pc:spChg chg="mod">
          <ac:chgData name="Sue Davidson (Christchurch North Methodist Parish)" userId="e84a694e-2712-4532-a19b-c2cde6dee5f2" providerId="ADAL" clId="{B8D911DB-7FF1-43E3-8D29-534FA071B9C0}" dt="2026-01-15T03:21:46.277" v="1285" actId="6549"/>
          <ac:spMkLst>
            <pc:docMk/>
            <pc:sldMk cId="534162663" sldId="370"/>
            <ac:spMk id="3" creationId="{753A2A7C-6672-03B4-CC79-DF2645EE7258}"/>
          </ac:spMkLst>
        </pc:spChg>
      </pc:sldChg>
      <pc:sldChg chg="modSp add mod setBg">
        <pc:chgData name="Sue Davidson (Christchurch North Methodist Parish)" userId="e84a694e-2712-4532-a19b-c2cde6dee5f2" providerId="ADAL" clId="{B8D911DB-7FF1-43E3-8D29-534FA071B9C0}" dt="2026-01-23T01:31:45.241" v="2084"/>
        <pc:sldMkLst>
          <pc:docMk/>
          <pc:sldMk cId="2979076943" sldId="371"/>
        </pc:sldMkLst>
        <pc:spChg chg="mod">
          <ac:chgData name="Sue Davidson (Christchurch North Methodist Parish)" userId="e84a694e-2712-4532-a19b-c2cde6dee5f2" providerId="ADAL" clId="{B8D911DB-7FF1-43E3-8D29-534FA071B9C0}" dt="2026-01-15T03:22:06.036" v="1288" actId="6549"/>
          <ac:spMkLst>
            <pc:docMk/>
            <pc:sldMk cId="2979076943" sldId="371"/>
            <ac:spMk id="3" creationId="{F0361FE7-78E0-C1E2-62A3-6ED32B97E50E}"/>
          </ac:spMkLst>
        </pc:spChg>
      </pc:sldChg>
      <pc:sldChg chg="modSp add mod setBg">
        <pc:chgData name="Sue Davidson (Christchurch North Methodist Parish)" userId="e84a694e-2712-4532-a19b-c2cde6dee5f2" providerId="ADAL" clId="{B8D911DB-7FF1-43E3-8D29-534FA071B9C0}" dt="2026-01-23T01:31:45.241" v="2084"/>
        <pc:sldMkLst>
          <pc:docMk/>
          <pc:sldMk cId="1493608165" sldId="372"/>
        </pc:sldMkLst>
        <pc:spChg chg="mod">
          <ac:chgData name="Sue Davidson (Christchurch North Methodist Parish)" userId="e84a694e-2712-4532-a19b-c2cde6dee5f2" providerId="ADAL" clId="{B8D911DB-7FF1-43E3-8D29-534FA071B9C0}" dt="2026-01-15T03:22:21.056" v="1291" actId="6549"/>
          <ac:spMkLst>
            <pc:docMk/>
            <pc:sldMk cId="1493608165" sldId="372"/>
            <ac:spMk id="3" creationId="{43721122-C01E-D591-36C0-FBF3AE099C5F}"/>
          </ac:spMkLst>
        </pc:spChg>
      </pc:sldChg>
      <pc:sldChg chg="modSp add mod setBg">
        <pc:chgData name="Sue Davidson (Christchurch North Methodist Parish)" userId="e84a694e-2712-4532-a19b-c2cde6dee5f2" providerId="ADAL" clId="{B8D911DB-7FF1-43E3-8D29-534FA071B9C0}" dt="2026-01-23T01:31:45.241" v="2084"/>
        <pc:sldMkLst>
          <pc:docMk/>
          <pc:sldMk cId="2722843204" sldId="373"/>
        </pc:sldMkLst>
        <pc:spChg chg="mod">
          <ac:chgData name="Sue Davidson (Christchurch North Methodist Parish)" userId="e84a694e-2712-4532-a19b-c2cde6dee5f2" providerId="ADAL" clId="{B8D911DB-7FF1-43E3-8D29-534FA071B9C0}" dt="2026-01-15T03:22:45.306" v="1294" actId="6549"/>
          <ac:spMkLst>
            <pc:docMk/>
            <pc:sldMk cId="2722843204" sldId="373"/>
            <ac:spMk id="3" creationId="{B0583907-9CFF-240B-46F7-955A938FC3EC}"/>
          </ac:spMkLst>
        </pc:spChg>
      </pc:sldChg>
      <pc:sldChg chg="modSp add mod setBg">
        <pc:chgData name="Sue Davidson (Christchurch North Methodist Parish)" userId="e84a694e-2712-4532-a19b-c2cde6dee5f2" providerId="ADAL" clId="{B8D911DB-7FF1-43E3-8D29-534FA071B9C0}" dt="2026-01-23T01:31:45.241" v="2084"/>
        <pc:sldMkLst>
          <pc:docMk/>
          <pc:sldMk cId="2962814916" sldId="374"/>
        </pc:sldMkLst>
        <pc:spChg chg="mod">
          <ac:chgData name="Sue Davidson (Christchurch North Methodist Parish)" userId="e84a694e-2712-4532-a19b-c2cde6dee5f2" providerId="ADAL" clId="{B8D911DB-7FF1-43E3-8D29-534FA071B9C0}" dt="2026-01-15T03:23:00.728" v="1297" actId="6549"/>
          <ac:spMkLst>
            <pc:docMk/>
            <pc:sldMk cId="2962814916" sldId="374"/>
            <ac:spMk id="3" creationId="{798ED3BE-D1DA-540A-3AAF-B9D3B8EE6C98}"/>
          </ac:spMkLst>
        </pc:spChg>
      </pc:sldChg>
      <pc:sldChg chg="modSp add mod setBg">
        <pc:chgData name="Sue Davidson (Christchurch North Methodist Parish)" userId="e84a694e-2712-4532-a19b-c2cde6dee5f2" providerId="ADAL" clId="{B8D911DB-7FF1-43E3-8D29-534FA071B9C0}" dt="2026-01-23T01:31:45.241" v="2084"/>
        <pc:sldMkLst>
          <pc:docMk/>
          <pc:sldMk cId="1129386633" sldId="375"/>
        </pc:sldMkLst>
        <pc:spChg chg="mod">
          <ac:chgData name="Sue Davidson (Christchurch North Methodist Parish)" userId="e84a694e-2712-4532-a19b-c2cde6dee5f2" providerId="ADAL" clId="{B8D911DB-7FF1-43E3-8D29-534FA071B9C0}" dt="2026-01-15T03:23:18.233" v="1300" actId="6549"/>
          <ac:spMkLst>
            <pc:docMk/>
            <pc:sldMk cId="1129386633" sldId="375"/>
            <ac:spMk id="3" creationId="{196B7698-1E80-0609-CB4E-8203F7356D4B}"/>
          </ac:spMkLst>
        </pc:spChg>
      </pc:sldChg>
      <pc:sldChg chg="modSp add mod setBg">
        <pc:chgData name="Sue Davidson (Christchurch North Methodist Parish)" userId="e84a694e-2712-4532-a19b-c2cde6dee5f2" providerId="ADAL" clId="{B8D911DB-7FF1-43E3-8D29-534FA071B9C0}" dt="2026-01-23T01:31:45.241" v="2084"/>
        <pc:sldMkLst>
          <pc:docMk/>
          <pc:sldMk cId="1377973604" sldId="376"/>
        </pc:sldMkLst>
        <pc:spChg chg="mod">
          <ac:chgData name="Sue Davidson (Christchurch North Methodist Parish)" userId="e84a694e-2712-4532-a19b-c2cde6dee5f2" providerId="ADAL" clId="{B8D911DB-7FF1-43E3-8D29-534FA071B9C0}" dt="2026-01-15T03:23:34.043" v="1303" actId="6549"/>
          <ac:spMkLst>
            <pc:docMk/>
            <pc:sldMk cId="1377973604" sldId="376"/>
            <ac:spMk id="3" creationId="{3BD5D8FB-A3C0-D7F9-8DDC-1AAB44F90177}"/>
          </ac:spMkLst>
        </pc:spChg>
      </pc:sldChg>
      <pc:sldChg chg="modSp add mod setBg">
        <pc:chgData name="Sue Davidson (Christchurch North Methodist Parish)" userId="e84a694e-2712-4532-a19b-c2cde6dee5f2" providerId="ADAL" clId="{B8D911DB-7FF1-43E3-8D29-534FA071B9C0}" dt="2026-01-23T01:31:45.241" v="2084"/>
        <pc:sldMkLst>
          <pc:docMk/>
          <pc:sldMk cId="2800099232" sldId="377"/>
        </pc:sldMkLst>
        <pc:spChg chg="mod">
          <ac:chgData name="Sue Davidson (Christchurch North Methodist Parish)" userId="e84a694e-2712-4532-a19b-c2cde6dee5f2" providerId="ADAL" clId="{B8D911DB-7FF1-43E3-8D29-534FA071B9C0}" dt="2026-01-15T03:23:55.019" v="1306" actId="6549"/>
          <ac:spMkLst>
            <pc:docMk/>
            <pc:sldMk cId="2800099232" sldId="377"/>
            <ac:spMk id="3" creationId="{C1636963-2CB0-F52D-23F3-4A5CFAACF670}"/>
          </ac:spMkLst>
        </pc:spChg>
      </pc:sldChg>
      <pc:sldChg chg="modSp add mod setBg">
        <pc:chgData name="Sue Davidson (Christchurch North Methodist Parish)" userId="e84a694e-2712-4532-a19b-c2cde6dee5f2" providerId="ADAL" clId="{B8D911DB-7FF1-43E3-8D29-534FA071B9C0}" dt="2026-01-23T01:31:45.241" v="2084"/>
        <pc:sldMkLst>
          <pc:docMk/>
          <pc:sldMk cId="3657848872" sldId="378"/>
        </pc:sldMkLst>
        <pc:spChg chg="mod">
          <ac:chgData name="Sue Davidson (Christchurch North Methodist Parish)" userId="e84a694e-2712-4532-a19b-c2cde6dee5f2" providerId="ADAL" clId="{B8D911DB-7FF1-43E3-8D29-534FA071B9C0}" dt="2026-01-15T03:24:00.678" v="1307" actId="6549"/>
          <ac:spMkLst>
            <pc:docMk/>
            <pc:sldMk cId="3657848872" sldId="378"/>
            <ac:spMk id="3" creationId="{9AB5407B-8C82-2D7F-6033-E2433581FBEF}"/>
          </ac:spMkLst>
        </pc:spChg>
      </pc:sldChg>
      <pc:sldChg chg="modSp add mod setBg">
        <pc:chgData name="Sue Davidson (Christchurch North Methodist Parish)" userId="e84a694e-2712-4532-a19b-c2cde6dee5f2" providerId="ADAL" clId="{B8D911DB-7FF1-43E3-8D29-534FA071B9C0}" dt="2026-01-23T00:08:34.573" v="1987"/>
        <pc:sldMkLst>
          <pc:docMk/>
          <pc:sldMk cId="955160651" sldId="379"/>
        </pc:sldMkLst>
        <pc:spChg chg="mod">
          <ac:chgData name="Sue Davidson (Christchurch North Methodist Parish)" userId="e84a694e-2712-4532-a19b-c2cde6dee5f2" providerId="ADAL" clId="{B8D911DB-7FF1-43E3-8D29-534FA071B9C0}" dt="2026-01-15T03:25:47.655" v="1333" actId="948"/>
          <ac:spMkLst>
            <pc:docMk/>
            <pc:sldMk cId="955160651" sldId="379"/>
            <ac:spMk id="3" creationId="{4F58A725-56E3-A170-4553-8ECA8721D1C1}"/>
          </ac:spMkLst>
        </pc:spChg>
      </pc:sldChg>
      <pc:sldChg chg="modSp add mod setBg">
        <pc:chgData name="Sue Davidson (Christchurch North Methodist Parish)" userId="e84a694e-2712-4532-a19b-c2cde6dee5f2" providerId="ADAL" clId="{B8D911DB-7FF1-43E3-8D29-534FA071B9C0}" dt="2026-01-23T00:08:34.573" v="1987"/>
        <pc:sldMkLst>
          <pc:docMk/>
          <pc:sldMk cId="1004881988" sldId="380"/>
        </pc:sldMkLst>
        <pc:spChg chg="mod">
          <ac:chgData name="Sue Davidson (Christchurch North Methodist Parish)" userId="e84a694e-2712-4532-a19b-c2cde6dee5f2" providerId="ADAL" clId="{B8D911DB-7FF1-43E3-8D29-534FA071B9C0}" dt="2026-01-15T03:26:03.325" v="1336" actId="6549"/>
          <ac:spMkLst>
            <pc:docMk/>
            <pc:sldMk cId="1004881988" sldId="380"/>
            <ac:spMk id="3" creationId="{88ED3D94-0812-D224-E1C7-06BFDBE6498A}"/>
          </ac:spMkLst>
        </pc:spChg>
      </pc:sldChg>
      <pc:sldChg chg="modSp add mod setBg">
        <pc:chgData name="Sue Davidson (Christchurch North Methodist Parish)" userId="e84a694e-2712-4532-a19b-c2cde6dee5f2" providerId="ADAL" clId="{B8D911DB-7FF1-43E3-8D29-534FA071B9C0}" dt="2026-01-23T00:08:34.573" v="1987"/>
        <pc:sldMkLst>
          <pc:docMk/>
          <pc:sldMk cId="2273502831" sldId="381"/>
        </pc:sldMkLst>
        <pc:spChg chg="mod">
          <ac:chgData name="Sue Davidson (Christchurch North Methodist Parish)" userId="e84a694e-2712-4532-a19b-c2cde6dee5f2" providerId="ADAL" clId="{B8D911DB-7FF1-43E3-8D29-534FA071B9C0}" dt="2026-01-15T03:26:32.619" v="1340" actId="948"/>
          <ac:spMkLst>
            <pc:docMk/>
            <pc:sldMk cId="2273502831" sldId="381"/>
            <ac:spMk id="3" creationId="{34FC10F9-9058-CB06-0FB3-C65F72A362C6}"/>
          </ac:spMkLst>
        </pc:spChg>
      </pc:sldChg>
      <pc:sldChg chg="modSp add mod setBg">
        <pc:chgData name="Sue Davidson (Christchurch North Methodist Parish)" userId="e84a694e-2712-4532-a19b-c2cde6dee5f2" providerId="ADAL" clId="{B8D911DB-7FF1-43E3-8D29-534FA071B9C0}" dt="2026-01-23T00:08:34.573" v="1987"/>
        <pc:sldMkLst>
          <pc:docMk/>
          <pc:sldMk cId="3872596064" sldId="382"/>
        </pc:sldMkLst>
        <pc:spChg chg="mod">
          <ac:chgData name="Sue Davidson (Christchurch North Methodist Parish)" userId="e84a694e-2712-4532-a19b-c2cde6dee5f2" providerId="ADAL" clId="{B8D911DB-7FF1-43E3-8D29-534FA071B9C0}" dt="2026-01-15T03:26:50.105" v="1343" actId="6549"/>
          <ac:spMkLst>
            <pc:docMk/>
            <pc:sldMk cId="3872596064" sldId="382"/>
            <ac:spMk id="3" creationId="{2359E0B1-562A-9874-EF75-B64F6B52C84D}"/>
          </ac:spMkLst>
        </pc:spChg>
      </pc:sldChg>
      <pc:sldChg chg="modSp add mod setBg">
        <pc:chgData name="Sue Davidson (Christchurch North Methodist Parish)" userId="e84a694e-2712-4532-a19b-c2cde6dee5f2" providerId="ADAL" clId="{B8D911DB-7FF1-43E3-8D29-534FA071B9C0}" dt="2026-01-23T00:08:34.573" v="1987"/>
        <pc:sldMkLst>
          <pc:docMk/>
          <pc:sldMk cId="387078609" sldId="383"/>
        </pc:sldMkLst>
        <pc:spChg chg="mod">
          <ac:chgData name="Sue Davidson (Christchurch North Methodist Parish)" userId="e84a694e-2712-4532-a19b-c2cde6dee5f2" providerId="ADAL" clId="{B8D911DB-7FF1-43E3-8D29-534FA071B9C0}" dt="2026-01-15T03:27:04.493" v="1346" actId="6549"/>
          <ac:spMkLst>
            <pc:docMk/>
            <pc:sldMk cId="387078609" sldId="383"/>
            <ac:spMk id="3" creationId="{8E1EC89F-5108-C3E1-1B90-95922BF97835}"/>
          </ac:spMkLst>
        </pc:spChg>
      </pc:sldChg>
      <pc:sldChg chg="modSp add mod setBg">
        <pc:chgData name="Sue Davidson (Christchurch North Methodist Parish)" userId="e84a694e-2712-4532-a19b-c2cde6dee5f2" providerId="ADAL" clId="{B8D911DB-7FF1-43E3-8D29-534FA071B9C0}" dt="2026-01-23T00:08:34.573" v="1987"/>
        <pc:sldMkLst>
          <pc:docMk/>
          <pc:sldMk cId="708352172" sldId="384"/>
        </pc:sldMkLst>
        <pc:spChg chg="mod">
          <ac:chgData name="Sue Davidson (Christchurch North Methodist Parish)" userId="e84a694e-2712-4532-a19b-c2cde6dee5f2" providerId="ADAL" clId="{B8D911DB-7FF1-43E3-8D29-534FA071B9C0}" dt="2026-01-15T03:27:20.588" v="1349" actId="6549"/>
          <ac:spMkLst>
            <pc:docMk/>
            <pc:sldMk cId="708352172" sldId="384"/>
            <ac:spMk id="3" creationId="{0B5FB5ED-8974-964D-8E4B-864B8A03B1FE}"/>
          </ac:spMkLst>
        </pc:spChg>
      </pc:sldChg>
      <pc:sldChg chg="modSp add mod setBg">
        <pc:chgData name="Sue Davidson (Christchurch North Methodist Parish)" userId="e84a694e-2712-4532-a19b-c2cde6dee5f2" providerId="ADAL" clId="{B8D911DB-7FF1-43E3-8D29-534FA071B9C0}" dt="2026-01-23T00:08:34.573" v="1987"/>
        <pc:sldMkLst>
          <pc:docMk/>
          <pc:sldMk cId="778114005" sldId="385"/>
        </pc:sldMkLst>
        <pc:spChg chg="mod">
          <ac:chgData name="Sue Davidson (Christchurch North Methodist Parish)" userId="e84a694e-2712-4532-a19b-c2cde6dee5f2" providerId="ADAL" clId="{B8D911DB-7FF1-43E3-8D29-534FA071B9C0}" dt="2026-01-15T03:27:33.747" v="1352" actId="6549"/>
          <ac:spMkLst>
            <pc:docMk/>
            <pc:sldMk cId="778114005" sldId="385"/>
            <ac:spMk id="3" creationId="{8F04BBD4-80B9-9149-6311-39C1FC8EF4C5}"/>
          </ac:spMkLst>
        </pc:spChg>
      </pc:sldChg>
      <pc:sldChg chg="modSp add mod setBg">
        <pc:chgData name="Sue Davidson (Christchurch North Methodist Parish)" userId="e84a694e-2712-4532-a19b-c2cde6dee5f2" providerId="ADAL" clId="{B8D911DB-7FF1-43E3-8D29-534FA071B9C0}" dt="2026-01-23T00:08:34.573" v="1987"/>
        <pc:sldMkLst>
          <pc:docMk/>
          <pc:sldMk cId="2507120471" sldId="386"/>
        </pc:sldMkLst>
        <pc:spChg chg="mod">
          <ac:chgData name="Sue Davidson (Christchurch North Methodist Parish)" userId="e84a694e-2712-4532-a19b-c2cde6dee5f2" providerId="ADAL" clId="{B8D911DB-7FF1-43E3-8D29-534FA071B9C0}" dt="2026-01-15T03:27:50.494" v="1355" actId="6549"/>
          <ac:spMkLst>
            <pc:docMk/>
            <pc:sldMk cId="2507120471" sldId="386"/>
            <ac:spMk id="3" creationId="{7FEABD4B-D057-3A71-586D-46320B3BB5D2}"/>
          </ac:spMkLst>
        </pc:spChg>
      </pc:sldChg>
      <pc:sldChg chg="modSp add mod setBg">
        <pc:chgData name="Sue Davidson (Christchurch North Methodist Parish)" userId="e84a694e-2712-4532-a19b-c2cde6dee5f2" providerId="ADAL" clId="{B8D911DB-7FF1-43E3-8D29-534FA071B9C0}" dt="2026-01-23T00:08:34.573" v="1987"/>
        <pc:sldMkLst>
          <pc:docMk/>
          <pc:sldMk cId="4286419259" sldId="387"/>
        </pc:sldMkLst>
        <pc:spChg chg="mod">
          <ac:chgData name="Sue Davidson (Christchurch North Methodist Parish)" userId="e84a694e-2712-4532-a19b-c2cde6dee5f2" providerId="ADAL" clId="{B8D911DB-7FF1-43E3-8D29-534FA071B9C0}" dt="2026-01-15T03:28:17.074" v="1359" actId="948"/>
          <ac:spMkLst>
            <pc:docMk/>
            <pc:sldMk cId="4286419259" sldId="387"/>
            <ac:spMk id="3" creationId="{38FF6841-B3FB-3844-DADC-FDB0312E8264}"/>
          </ac:spMkLst>
        </pc:spChg>
      </pc:sldChg>
      <pc:sldChg chg="modSp add mod setBg">
        <pc:chgData name="Sue Davidson (Christchurch North Methodist Parish)" userId="e84a694e-2712-4532-a19b-c2cde6dee5f2" providerId="ADAL" clId="{B8D911DB-7FF1-43E3-8D29-534FA071B9C0}" dt="2026-01-23T00:08:34.573" v="1987"/>
        <pc:sldMkLst>
          <pc:docMk/>
          <pc:sldMk cId="3185866702" sldId="388"/>
        </pc:sldMkLst>
        <pc:spChg chg="mod">
          <ac:chgData name="Sue Davidson (Christchurch North Methodist Parish)" userId="e84a694e-2712-4532-a19b-c2cde6dee5f2" providerId="ADAL" clId="{B8D911DB-7FF1-43E3-8D29-534FA071B9C0}" dt="2026-01-15T03:28:35.591" v="1362" actId="6549"/>
          <ac:spMkLst>
            <pc:docMk/>
            <pc:sldMk cId="3185866702" sldId="388"/>
            <ac:spMk id="3" creationId="{1EFBABF4-E46C-471F-9655-269DAD22FEDF}"/>
          </ac:spMkLst>
        </pc:spChg>
      </pc:sldChg>
      <pc:sldChg chg="modSp add mod setBg">
        <pc:chgData name="Sue Davidson (Christchurch North Methodist Parish)" userId="e84a694e-2712-4532-a19b-c2cde6dee5f2" providerId="ADAL" clId="{B8D911DB-7FF1-43E3-8D29-534FA071B9C0}" dt="2026-01-23T00:08:34.573" v="1987"/>
        <pc:sldMkLst>
          <pc:docMk/>
          <pc:sldMk cId="3946677043" sldId="389"/>
        </pc:sldMkLst>
        <pc:spChg chg="mod">
          <ac:chgData name="Sue Davidson (Christchurch North Methodist Parish)" userId="e84a694e-2712-4532-a19b-c2cde6dee5f2" providerId="ADAL" clId="{B8D911DB-7FF1-43E3-8D29-534FA071B9C0}" dt="2026-01-15T03:29:09.926" v="1366" actId="948"/>
          <ac:spMkLst>
            <pc:docMk/>
            <pc:sldMk cId="3946677043" sldId="389"/>
            <ac:spMk id="3" creationId="{E78ABEBF-5D5C-B010-4EBA-5D8106350360}"/>
          </ac:spMkLst>
        </pc:spChg>
      </pc:sldChg>
      <pc:sldChg chg="modSp add mod setBg">
        <pc:chgData name="Sue Davidson (Christchurch North Methodist Parish)" userId="e84a694e-2712-4532-a19b-c2cde6dee5f2" providerId="ADAL" clId="{B8D911DB-7FF1-43E3-8D29-534FA071B9C0}" dt="2026-01-23T00:08:34.573" v="1987"/>
        <pc:sldMkLst>
          <pc:docMk/>
          <pc:sldMk cId="2047500275" sldId="390"/>
        </pc:sldMkLst>
        <pc:spChg chg="mod">
          <ac:chgData name="Sue Davidson (Christchurch North Methodist Parish)" userId="e84a694e-2712-4532-a19b-c2cde6dee5f2" providerId="ADAL" clId="{B8D911DB-7FF1-43E3-8D29-534FA071B9C0}" dt="2026-01-15T03:29:28.442" v="1370" actId="6549"/>
          <ac:spMkLst>
            <pc:docMk/>
            <pc:sldMk cId="2047500275" sldId="390"/>
            <ac:spMk id="3" creationId="{64B3326A-FDD6-DD03-4029-04D2CDB74C0E}"/>
          </ac:spMkLst>
        </pc:spChg>
      </pc:sldChg>
      <pc:sldChg chg="modSp add mod setBg">
        <pc:chgData name="Sue Davidson (Christchurch North Methodist Parish)" userId="e84a694e-2712-4532-a19b-c2cde6dee5f2" providerId="ADAL" clId="{B8D911DB-7FF1-43E3-8D29-534FA071B9C0}" dt="2026-01-23T00:08:34.573" v="1987"/>
        <pc:sldMkLst>
          <pc:docMk/>
          <pc:sldMk cId="2633575872" sldId="391"/>
        </pc:sldMkLst>
        <pc:spChg chg="mod">
          <ac:chgData name="Sue Davidson (Christchurch North Methodist Parish)" userId="e84a694e-2712-4532-a19b-c2cde6dee5f2" providerId="ADAL" clId="{B8D911DB-7FF1-43E3-8D29-534FA071B9C0}" dt="2026-01-15T03:29:47.020" v="1372" actId="948"/>
          <ac:spMkLst>
            <pc:docMk/>
            <pc:sldMk cId="2633575872" sldId="391"/>
            <ac:spMk id="3" creationId="{246FB816-3BFD-2D95-0A63-3AC05CBEE416}"/>
          </ac:spMkLst>
        </pc:spChg>
      </pc:sldChg>
      <pc:sldChg chg="modSp add mod ord setBg">
        <pc:chgData name="Sue Davidson (Christchurch North Methodist Parish)" userId="e84a694e-2712-4532-a19b-c2cde6dee5f2" providerId="ADAL" clId="{B8D911DB-7FF1-43E3-8D29-534FA071B9C0}" dt="2026-01-23T00:39:03.240" v="2041"/>
        <pc:sldMkLst>
          <pc:docMk/>
          <pc:sldMk cId="3327669828" sldId="392"/>
        </pc:sldMkLst>
        <pc:spChg chg="mod">
          <ac:chgData name="Sue Davidson (Christchurch North Methodist Parish)" userId="e84a694e-2712-4532-a19b-c2cde6dee5f2" providerId="ADAL" clId="{B8D911DB-7FF1-43E3-8D29-534FA071B9C0}" dt="2026-01-15T03:32:16.047" v="1378" actId="6549"/>
          <ac:spMkLst>
            <pc:docMk/>
            <pc:sldMk cId="3327669828" sldId="392"/>
            <ac:spMk id="3" creationId="{09EE196C-0E6F-7FCA-0FEE-A71857BD87C4}"/>
          </ac:spMkLst>
        </pc:spChg>
      </pc:sldChg>
      <pc:sldChg chg="modSp add mod setBg">
        <pc:chgData name="Sue Davidson (Christchurch North Methodist Parish)" userId="e84a694e-2712-4532-a19b-c2cde6dee5f2" providerId="ADAL" clId="{B8D911DB-7FF1-43E3-8D29-534FA071B9C0}" dt="2026-01-23T00:39:03.240" v="2041"/>
        <pc:sldMkLst>
          <pc:docMk/>
          <pc:sldMk cId="1894076714" sldId="393"/>
        </pc:sldMkLst>
        <pc:spChg chg="mod">
          <ac:chgData name="Sue Davidson (Christchurch North Methodist Parish)" userId="e84a694e-2712-4532-a19b-c2cde6dee5f2" providerId="ADAL" clId="{B8D911DB-7FF1-43E3-8D29-534FA071B9C0}" dt="2026-01-15T03:32:21.273" v="1379" actId="6549"/>
          <ac:spMkLst>
            <pc:docMk/>
            <pc:sldMk cId="1894076714" sldId="393"/>
            <ac:spMk id="3" creationId="{56808419-62A0-4970-2F61-523F8846D189}"/>
          </ac:spMkLst>
        </pc:spChg>
      </pc:sldChg>
      <pc:sldChg chg="modSp add mod ord setBg">
        <pc:chgData name="Sue Davidson (Christchurch North Methodist Parish)" userId="e84a694e-2712-4532-a19b-c2cde6dee5f2" providerId="ADAL" clId="{B8D911DB-7FF1-43E3-8D29-534FA071B9C0}" dt="2026-01-23T01:34:26.096" v="2089"/>
        <pc:sldMkLst>
          <pc:docMk/>
          <pc:sldMk cId="2696600494" sldId="394"/>
        </pc:sldMkLst>
        <pc:spChg chg="mod">
          <ac:chgData name="Sue Davidson (Christchurch North Methodist Parish)" userId="e84a694e-2712-4532-a19b-c2cde6dee5f2" providerId="ADAL" clId="{B8D911DB-7FF1-43E3-8D29-534FA071B9C0}" dt="2026-01-15T03:50:24.583" v="1412" actId="20577"/>
          <ac:spMkLst>
            <pc:docMk/>
            <pc:sldMk cId="2696600494" sldId="394"/>
            <ac:spMk id="3" creationId="{93A76DD4-F581-2B41-818F-DB853178D0F3}"/>
          </ac:spMkLst>
        </pc:spChg>
      </pc:sldChg>
      <pc:sldChg chg="modSp add mod setBg">
        <pc:chgData name="Sue Davidson (Christchurch North Methodist Parish)" userId="e84a694e-2712-4532-a19b-c2cde6dee5f2" providerId="ADAL" clId="{B8D911DB-7FF1-43E3-8D29-534FA071B9C0}" dt="2026-01-23T01:34:26.096" v="2089"/>
        <pc:sldMkLst>
          <pc:docMk/>
          <pc:sldMk cId="1002115629" sldId="395"/>
        </pc:sldMkLst>
        <pc:spChg chg="mod">
          <ac:chgData name="Sue Davidson (Christchurch North Methodist Parish)" userId="e84a694e-2712-4532-a19b-c2cde6dee5f2" providerId="ADAL" clId="{B8D911DB-7FF1-43E3-8D29-534FA071B9C0}" dt="2026-01-15T03:50:45.169" v="1417" actId="20577"/>
          <ac:spMkLst>
            <pc:docMk/>
            <pc:sldMk cId="1002115629" sldId="395"/>
            <ac:spMk id="3" creationId="{198A0EBE-25EF-4064-F3D8-812554951ECB}"/>
          </ac:spMkLst>
        </pc:spChg>
      </pc:sldChg>
      <pc:sldChg chg="modSp add mod setBg">
        <pc:chgData name="Sue Davidson (Christchurch North Methodist Parish)" userId="e84a694e-2712-4532-a19b-c2cde6dee5f2" providerId="ADAL" clId="{B8D911DB-7FF1-43E3-8D29-534FA071B9C0}" dt="2026-01-23T01:34:26.096" v="2089"/>
        <pc:sldMkLst>
          <pc:docMk/>
          <pc:sldMk cId="3544174527" sldId="396"/>
        </pc:sldMkLst>
        <pc:spChg chg="mod">
          <ac:chgData name="Sue Davidson (Christchurch North Methodist Parish)" userId="e84a694e-2712-4532-a19b-c2cde6dee5f2" providerId="ADAL" clId="{B8D911DB-7FF1-43E3-8D29-534FA071B9C0}" dt="2026-01-15T03:51:04.081" v="1420" actId="6549"/>
          <ac:spMkLst>
            <pc:docMk/>
            <pc:sldMk cId="3544174527" sldId="396"/>
            <ac:spMk id="3" creationId="{FA33FC21-078C-2349-A84C-072E7238025B}"/>
          </ac:spMkLst>
        </pc:spChg>
      </pc:sldChg>
      <pc:sldChg chg="modSp add mod setBg">
        <pc:chgData name="Sue Davidson (Christchurch North Methodist Parish)" userId="e84a694e-2712-4532-a19b-c2cde6dee5f2" providerId="ADAL" clId="{B8D911DB-7FF1-43E3-8D29-534FA071B9C0}" dt="2026-01-23T01:34:26.096" v="2089"/>
        <pc:sldMkLst>
          <pc:docMk/>
          <pc:sldMk cId="801945400" sldId="397"/>
        </pc:sldMkLst>
        <pc:spChg chg="mod">
          <ac:chgData name="Sue Davidson (Christchurch North Methodist Parish)" userId="e84a694e-2712-4532-a19b-c2cde6dee5f2" providerId="ADAL" clId="{B8D911DB-7FF1-43E3-8D29-534FA071B9C0}" dt="2026-01-15T03:51:42.486" v="1429" actId="20577"/>
          <ac:spMkLst>
            <pc:docMk/>
            <pc:sldMk cId="801945400" sldId="397"/>
            <ac:spMk id="3" creationId="{10EF34E2-ED5D-146D-7CFE-9F5A85306FA1}"/>
          </ac:spMkLst>
        </pc:spChg>
      </pc:sldChg>
      <pc:sldChg chg="modSp add mod setBg">
        <pc:chgData name="Sue Davidson (Christchurch North Methodist Parish)" userId="e84a694e-2712-4532-a19b-c2cde6dee5f2" providerId="ADAL" clId="{B8D911DB-7FF1-43E3-8D29-534FA071B9C0}" dt="2026-01-23T01:34:26.096" v="2089"/>
        <pc:sldMkLst>
          <pc:docMk/>
          <pc:sldMk cId="1885904085" sldId="398"/>
        </pc:sldMkLst>
        <pc:spChg chg="mod">
          <ac:chgData name="Sue Davidson (Christchurch North Methodist Parish)" userId="e84a694e-2712-4532-a19b-c2cde6dee5f2" providerId="ADAL" clId="{B8D911DB-7FF1-43E3-8D29-534FA071B9C0}" dt="2026-01-15T03:52:06.363" v="1434" actId="6549"/>
          <ac:spMkLst>
            <pc:docMk/>
            <pc:sldMk cId="1885904085" sldId="398"/>
            <ac:spMk id="3" creationId="{2D1E7DBB-8B7A-136A-95EE-64A939B209FD}"/>
          </ac:spMkLst>
        </pc:spChg>
      </pc:sldChg>
      <pc:sldChg chg="modSp add mod setBg">
        <pc:chgData name="Sue Davidson (Christchurch North Methodist Parish)" userId="e84a694e-2712-4532-a19b-c2cde6dee5f2" providerId="ADAL" clId="{B8D911DB-7FF1-43E3-8D29-534FA071B9C0}" dt="2026-01-23T01:34:26.096" v="2089"/>
        <pc:sldMkLst>
          <pc:docMk/>
          <pc:sldMk cId="1182851769" sldId="399"/>
        </pc:sldMkLst>
        <pc:spChg chg="mod">
          <ac:chgData name="Sue Davidson (Christchurch North Methodist Parish)" userId="e84a694e-2712-4532-a19b-c2cde6dee5f2" providerId="ADAL" clId="{B8D911DB-7FF1-43E3-8D29-534FA071B9C0}" dt="2026-01-15T03:52:40.515" v="1451" actId="6549"/>
          <ac:spMkLst>
            <pc:docMk/>
            <pc:sldMk cId="1182851769" sldId="399"/>
            <ac:spMk id="3" creationId="{3C383B84-775B-D3BB-AE65-124C73147856}"/>
          </ac:spMkLst>
        </pc:spChg>
      </pc:sldChg>
      <pc:sldChg chg="modSp add mod setBg">
        <pc:chgData name="Sue Davidson (Christchurch North Methodist Parish)" userId="e84a694e-2712-4532-a19b-c2cde6dee5f2" providerId="ADAL" clId="{B8D911DB-7FF1-43E3-8D29-534FA071B9C0}" dt="2026-01-23T01:34:26.096" v="2089"/>
        <pc:sldMkLst>
          <pc:docMk/>
          <pc:sldMk cId="1317565186" sldId="400"/>
        </pc:sldMkLst>
        <pc:spChg chg="mod">
          <ac:chgData name="Sue Davidson (Christchurch North Methodist Parish)" userId="e84a694e-2712-4532-a19b-c2cde6dee5f2" providerId="ADAL" clId="{B8D911DB-7FF1-43E3-8D29-534FA071B9C0}" dt="2026-01-15T03:53:08.660" v="1464" actId="6549"/>
          <ac:spMkLst>
            <pc:docMk/>
            <pc:sldMk cId="1317565186" sldId="400"/>
            <ac:spMk id="3" creationId="{7772BA5E-F5D1-6606-BD1B-99384E45C207}"/>
          </ac:spMkLst>
        </pc:spChg>
      </pc:sldChg>
      <pc:sldChg chg="modSp add mod setBg">
        <pc:chgData name="Sue Davidson (Christchurch North Methodist Parish)" userId="e84a694e-2712-4532-a19b-c2cde6dee5f2" providerId="ADAL" clId="{B8D911DB-7FF1-43E3-8D29-534FA071B9C0}" dt="2026-01-23T01:34:26.096" v="2089"/>
        <pc:sldMkLst>
          <pc:docMk/>
          <pc:sldMk cId="794388708" sldId="401"/>
        </pc:sldMkLst>
        <pc:spChg chg="mod">
          <ac:chgData name="Sue Davidson (Christchurch North Methodist Parish)" userId="e84a694e-2712-4532-a19b-c2cde6dee5f2" providerId="ADAL" clId="{B8D911DB-7FF1-43E3-8D29-534FA071B9C0}" dt="2026-01-15T03:53:32.809" v="1477" actId="6549"/>
          <ac:spMkLst>
            <pc:docMk/>
            <pc:sldMk cId="794388708" sldId="401"/>
            <ac:spMk id="3" creationId="{94927C2C-286E-AFC0-2FB4-C7540BB3D849}"/>
          </ac:spMkLst>
        </pc:spChg>
      </pc:sldChg>
      <pc:sldChg chg="modSp add mod setBg">
        <pc:chgData name="Sue Davidson (Christchurch North Methodist Parish)" userId="e84a694e-2712-4532-a19b-c2cde6dee5f2" providerId="ADAL" clId="{B8D911DB-7FF1-43E3-8D29-534FA071B9C0}" dt="2026-01-23T01:34:26.096" v="2089"/>
        <pc:sldMkLst>
          <pc:docMk/>
          <pc:sldMk cId="1852432807" sldId="402"/>
        </pc:sldMkLst>
        <pc:spChg chg="mod">
          <ac:chgData name="Sue Davidson (Christchurch North Methodist Parish)" userId="e84a694e-2712-4532-a19b-c2cde6dee5f2" providerId="ADAL" clId="{B8D911DB-7FF1-43E3-8D29-534FA071B9C0}" dt="2026-01-15T03:53:48.529" v="1492" actId="207"/>
          <ac:spMkLst>
            <pc:docMk/>
            <pc:sldMk cId="1852432807" sldId="402"/>
            <ac:spMk id="3" creationId="{40288821-8AFD-5DAB-0F81-49498A81080A}"/>
          </ac:spMkLst>
        </pc:spChg>
      </pc:sldChg>
      <pc:sldChg chg="modSp add mod setBg">
        <pc:chgData name="Sue Davidson (Christchurch North Methodist Parish)" userId="e84a694e-2712-4532-a19b-c2cde6dee5f2" providerId="ADAL" clId="{B8D911DB-7FF1-43E3-8D29-534FA071B9C0}" dt="2026-01-23T00:21:51.665" v="1999"/>
        <pc:sldMkLst>
          <pc:docMk/>
          <pc:sldMk cId="2498144647" sldId="403"/>
        </pc:sldMkLst>
        <pc:spChg chg="mod">
          <ac:chgData name="Sue Davidson (Christchurch North Methodist Parish)" userId="e84a694e-2712-4532-a19b-c2cde6dee5f2" providerId="ADAL" clId="{B8D911DB-7FF1-43E3-8D29-534FA071B9C0}" dt="2026-01-15T22:10:19.616" v="1508" actId="20577"/>
          <ac:spMkLst>
            <pc:docMk/>
            <pc:sldMk cId="2498144647" sldId="403"/>
            <ac:spMk id="3" creationId="{1F63CEC7-DCBC-86C6-7147-41986DDBE48A}"/>
          </ac:spMkLst>
        </pc:spChg>
      </pc:sldChg>
      <pc:sldChg chg="modSp add mod setBg">
        <pc:chgData name="Sue Davidson (Christchurch North Methodist Parish)" userId="e84a694e-2712-4532-a19b-c2cde6dee5f2" providerId="ADAL" clId="{B8D911DB-7FF1-43E3-8D29-534FA071B9C0}" dt="2026-01-23T00:21:51.665" v="1999"/>
        <pc:sldMkLst>
          <pc:docMk/>
          <pc:sldMk cId="2869691459" sldId="404"/>
        </pc:sldMkLst>
        <pc:spChg chg="mod">
          <ac:chgData name="Sue Davidson (Christchurch North Methodist Parish)" userId="e84a694e-2712-4532-a19b-c2cde6dee5f2" providerId="ADAL" clId="{B8D911DB-7FF1-43E3-8D29-534FA071B9C0}" dt="2026-01-15T22:10:48.491" v="1513" actId="6549"/>
          <ac:spMkLst>
            <pc:docMk/>
            <pc:sldMk cId="2869691459" sldId="404"/>
            <ac:spMk id="3" creationId="{AE8FB085-6F13-3EBD-B538-A30EC3E719FD}"/>
          </ac:spMkLst>
        </pc:spChg>
      </pc:sldChg>
      <pc:sldChg chg="modSp add mod setBg">
        <pc:chgData name="Sue Davidson (Christchurch North Methodist Parish)" userId="e84a694e-2712-4532-a19b-c2cde6dee5f2" providerId="ADAL" clId="{B8D911DB-7FF1-43E3-8D29-534FA071B9C0}" dt="2026-01-23T00:21:51.665" v="1999"/>
        <pc:sldMkLst>
          <pc:docMk/>
          <pc:sldMk cId="1753086293" sldId="405"/>
        </pc:sldMkLst>
        <pc:spChg chg="mod">
          <ac:chgData name="Sue Davidson (Christchurch North Methodist Parish)" userId="e84a694e-2712-4532-a19b-c2cde6dee5f2" providerId="ADAL" clId="{B8D911DB-7FF1-43E3-8D29-534FA071B9C0}" dt="2026-01-15T22:11:19.521" v="1518" actId="6549"/>
          <ac:spMkLst>
            <pc:docMk/>
            <pc:sldMk cId="1753086293" sldId="405"/>
            <ac:spMk id="3" creationId="{5DCE8EBE-7C91-AD7E-384E-77044DF0EC1F}"/>
          </ac:spMkLst>
        </pc:spChg>
      </pc:sldChg>
      <pc:sldChg chg="modSp add mod setBg">
        <pc:chgData name="Sue Davidson (Christchurch North Methodist Parish)" userId="e84a694e-2712-4532-a19b-c2cde6dee5f2" providerId="ADAL" clId="{B8D911DB-7FF1-43E3-8D29-534FA071B9C0}" dt="2026-01-23T00:21:51.665" v="1999"/>
        <pc:sldMkLst>
          <pc:docMk/>
          <pc:sldMk cId="3676299628" sldId="406"/>
        </pc:sldMkLst>
        <pc:spChg chg="mod">
          <ac:chgData name="Sue Davidson (Christchurch North Methodist Parish)" userId="e84a694e-2712-4532-a19b-c2cde6dee5f2" providerId="ADAL" clId="{B8D911DB-7FF1-43E3-8D29-534FA071B9C0}" dt="2026-01-15T22:11:41.681" v="1522" actId="6549"/>
          <ac:spMkLst>
            <pc:docMk/>
            <pc:sldMk cId="3676299628" sldId="406"/>
            <ac:spMk id="3" creationId="{EEB14AC0-7BC0-1D30-4D8F-6380DC5997C7}"/>
          </ac:spMkLst>
        </pc:spChg>
      </pc:sldChg>
      <pc:sldChg chg="modSp add mod setBg">
        <pc:chgData name="Sue Davidson (Christchurch North Methodist Parish)" userId="e84a694e-2712-4532-a19b-c2cde6dee5f2" providerId="ADAL" clId="{B8D911DB-7FF1-43E3-8D29-534FA071B9C0}" dt="2026-01-23T00:21:51.665" v="1999"/>
        <pc:sldMkLst>
          <pc:docMk/>
          <pc:sldMk cId="1100307560" sldId="407"/>
        </pc:sldMkLst>
        <pc:spChg chg="mod">
          <ac:chgData name="Sue Davidson (Christchurch North Methodist Parish)" userId="e84a694e-2712-4532-a19b-c2cde6dee5f2" providerId="ADAL" clId="{B8D911DB-7FF1-43E3-8D29-534FA071B9C0}" dt="2026-01-15T22:12:03.282" v="1525" actId="6549"/>
          <ac:spMkLst>
            <pc:docMk/>
            <pc:sldMk cId="1100307560" sldId="407"/>
            <ac:spMk id="3" creationId="{299AC4A2-4A5E-3534-85CD-CB19F60865BC}"/>
          </ac:spMkLst>
        </pc:spChg>
      </pc:sldChg>
      <pc:sldChg chg="modSp add mod setBg">
        <pc:chgData name="Sue Davidson (Christchurch North Methodist Parish)" userId="e84a694e-2712-4532-a19b-c2cde6dee5f2" providerId="ADAL" clId="{B8D911DB-7FF1-43E3-8D29-534FA071B9C0}" dt="2026-01-23T00:21:51.665" v="1999"/>
        <pc:sldMkLst>
          <pc:docMk/>
          <pc:sldMk cId="281748913" sldId="408"/>
        </pc:sldMkLst>
        <pc:spChg chg="mod">
          <ac:chgData name="Sue Davidson (Christchurch North Methodist Parish)" userId="e84a694e-2712-4532-a19b-c2cde6dee5f2" providerId="ADAL" clId="{B8D911DB-7FF1-43E3-8D29-534FA071B9C0}" dt="2026-01-15T22:13:00.498" v="1536" actId="6549"/>
          <ac:spMkLst>
            <pc:docMk/>
            <pc:sldMk cId="281748913" sldId="408"/>
            <ac:spMk id="3" creationId="{13B9E7A1-5659-416B-804F-F681DCDE5E96}"/>
          </ac:spMkLst>
        </pc:spChg>
      </pc:sldChg>
      <pc:sldChg chg="modSp add mod setBg">
        <pc:chgData name="Sue Davidson (Christchurch North Methodist Parish)" userId="e84a694e-2712-4532-a19b-c2cde6dee5f2" providerId="ADAL" clId="{B8D911DB-7FF1-43E3-8D29-534FA071B9C0}" dt="2026-01-23T00:21:51.665" v="1999"/>
        <pc:sldMkLst>
          <pc:docMk/>
          <pc:sldMk cId="2629445461" sldId="409"/>
        </pc:sldMkLst>
        <pc:spChg chg="mod">
          <ac:chgData name="Sue Davidson (Christchurch North Methodist Parish)" userId="e84a694e-2712-4532-a19b-c2cde6dee5f2" providerId="ADAL" clId="{B8D911DB-7FF1-43E3-8D29-534FA071B9C0}" dt="2026-01-15T22:13:17.835" v="1538" actId="20577"/>
          <ac:spMkLst>
            <pc:docMk/>
            <pc:sldMk cId="2629445461" sldId="409"/>
            <ac:spMk id="3" creationId="{7AB7A219-4B45-E138-A765-724974708FF7}"/>
          </ac:spMkLst>
        </pc:spChg>
      </pc:sldChg>
      <pc:sldChg chg="modSp add mod ord setBg">
        <pc:chgData name="Sue Davidson (Christchurch North Methodist Parish)" userId="e84a694e-2712-4532-a19b-c2cde6dee5f2" providerId="ADAL" clId="{B8D911DB-7FF1-43E3-8D29-534FA071B9C0}" dt="2026-01-23T00:18:47.265" v="1993"/>
        <pc:sldMkLst>
          <pc:docMk/>
          <pc:sldMk cId="133436045" sldId="410"/>
        </pc:sldMkLst>
        <pc:spChg chg="mod">
          <ac:chgData name="Sue Davidson (Christchurch North Methodist Parish)" userId="e84a694e-2712-4532-a19b-c2cde6dee5f2" providerId="ADAL" clId="{B8D911DB-7FF1-43E3-8D29-534FA071B9C0}" dt="2026-01-15T22:17:26.387" v="1612" actId="6549"/>
          <ac:spMkLst>
            <pc:docMk/>
            <pc:sldMk cId="133436045" sldId="410"/>
            <ac:spMk id="3" creationId="{83342B6E-4956-5DD0-394E-BD119DBB1F9F}"/>
          </ac:spMkLst>
        </pc:spChg>
      </pc:sldChg>
      <pc:sldChg chg="modSp add mod setBg">
        <pc:chgData name="Sue Davidson (Christchurch North Methodist Parish)" userId="e84a694e-2712-4532-a19b-c2cde6dee5f2" providerId="ADAL" clId="{B8D911DB-7FF1-43E3-8D29-534FA071B9C0}" dt="2026-01-23T00:18:47.265" v="1993"/>
        <pc:sldMkLst>
          <pc:docMk/>
          <pc:sldMk cId="751453382" sldId="411"/>
        </pc:sldMkLst>
        <pc:spChg chg="mod">
          <ac:chgData name="Sue Davidson (Christchurch North Methodist Parish)" userId="e84a694e-2712-4532-a19b-c2cde6dee5f2" providerId="ADAL" clId="{B8D911DB-7FF1-43E3-8D29-534FA071B9C0}" dt="2026-01-15T22:18:03.922" v="1619" actId="6549"/>
          <ac:spMkLst>
            <pc:docMk/>
            <pc:sldMk cId="751453382" sldId="411"/>
            <ac:spMk id="3" creationId="{9FB49655-DE56-A472-5B60-066C02AC98EF}"/>
          </ac:spMkLst>
        </pc:spChg>
      </pc:sldChg>
      <pc:sldChg chg="modSp add mod setBg">
        <pc:chgData name="Sue Davidson (Christchurch North Methodist Parish)" userId="e84a694e-2712-4532-a19b-c2cde6dee5f2" providerId="ADAL" clId="{B8D911DB-7FF1-43E3-8D29-534FA071B9C0}" dt="2026-01-23T00:18:47.265" v="1993"/>
        <pc:sldMkLst>
          <pc:docMk/>
          <pc:sldMk cId="2685830431" sldId="412"/>
        </pc:sldMkLst>
        <pc:spChg chg="mod">
          <ac:chgData name="Sue Davidson (Christchurch North Methodist Parish)" userId="e84a694e-2712-4532-a19b-c2cde6dee5f2" providerId="ADAL" clId="{B8D911DB-7FF1-43E3-8D29-534FA071B9C0}" dt="2026-01-15T22:18:34.409" v="1623" actId="6549"/>
          <ac:spMkLst>
            <pc:docMk/>
            <pc:sldMk cId="2685830431" sldId="412"/>
            <ac:spMk id="3" creationId="{56A7656F-D5A3-DDDA-6B2B-24A0E525E9B5}"/>
          </ac:spMkLst>
        </pc:spChg>
      </pc:sldChg>
      <pc:sldChg chg="modSp add mod setBg">
        <pc:chgData name="Sue Davidson (Christchurch North Methodist Parish)" userId="e84a694e-2712-4532-a19b-c2cde6dee5f2" providerId="ADAL" clId="{B8D911DB-7FF1-43E3-8D29-534FA071B9C0}" dt="2026-01-23T00:18:47.265" v="1993"/>
        <pc:sldMkLst>
          <pc:docMk/>
          <pc:sldMk cId="750451996" sldId="413"/>
        </pc:sldMkLst>
        <pc:spChg chg="mod">
          <ac:chgData name="Sue Davidson (Christchurch North Methodist Parish)" userId="e84a694e-2712-4532-a19b-c2cde6dee5f2" providerId="ADAL" clId="{B8D911DB-7FF1-43E3-8D29-534FA071B9C0}" dt="2026-01-15T22:23:26.256" v="1665" actId="20577"/>
          <ac:spMkLst>
            <pc:docMk/>
            <pc:sldMk cId="750451996" sldId="413"/>
            <ac:spMk id="3" creationId="{4E3EF1DB-250A-BAF1-9DAD-2EB406F13AF7}"/>
          </ac:spMkLst>
        </pc:spChg>
      </pc:sldChg>
      <pc:sldChg chg="modSp add mod setBg">
        <pc:chgData name="Sue Davidson (Christchurch North Methodist Parish)" userId="e84a694e-2712-4532-a19b-c2cde6dee5f2" providerId="ADAL" clId="{B8D911DB-7FF1-43E3-8D29-534FA071B9C0}" dt="2026-01-23T00:18:47.265" v="1993"/>
        <pc:sldMkLst>
          <pc:docMk/>
          <pc:sldMk cId="2050636160" sldId="414"/>
        </pc:sldMkLst>
        <pc:spChg chg="mod">
          <ac:chgData name="Sue Davidson (Christchurch North Methodist Parish)" userId="e84a694e-2712-4532-a19b-c2cde6dee5f2" providerId="ADAL" clId="{B8D911DB-7FF1-43E3-8D29-534FA071B9C0}" dt="2026-01-15T22:54:51.419" v="1918" actId="948"/>
          <ac:spMkLst>
            <pc:docMk/>
            <pc:sldMk cId="2050636160" sldId="414"/>
            <ac:spMk id="3" creationId="{94F694B1-CB67-E776-81DB-5141FF9E1134}"/>
          </ac:spMkLst>
        </pc:spChg>
      </pc:sldChg>
      <pc:sldChg chg="modSp add mod ord setBg">
        <pc:chgData name="Sue Davidson (Christchurch North Methodist Parish)" userId="e84a694e-2712-4532-a19b-c2cde6dee5f2" providerId="ADAL" clId="{B8D911DB-7FF1-43E3-8D29-534FA071B9C0}" dt="2026-01-23T00:18:47.265" v="1993"/>
        <pc:sldMkLst>
          <pc:docMk/>
          <pc:sldMk cId="1561506808" sldId="415"/>
        </pc:sldMkLst>
        <pc:spChg chg="mod">
          <ac:chgData name="Sue Davidson (Christchurch North Methodist Parish)" userId="e84a694e-2712-4532-a19b-c2cde6dee5f2" providerId="ADAL" clId="{B8D911DB-7FF1-43E3-8D29-534FA071B9C0}" dt="2026-01-15T22:54:15.557" v="1915" actId="255"/>
          <ac:spMkLst>
            <pc:docMk/>
            <pc:sldMk cId="1561506808" sldId="415"/>
            <ac:spMk id="3" creationId="{BDB8E8C0-2137-1979-0C9F-B4BBA64B5938}"/>
          </ac:spMkLst>
        </pc:spChg>
      </pc:sldChg>
      <pc:sldChg chg="add ord setBg">
        <pc:chgData name="Sue Davidson (Christchurch North Methodist Parish)" userId="e84a694e-2712-4532-a19b-c2cde6dee5f2" providerId="ADAL" clId="{B8D911DB-7FF1-43E3-8D29-534FA071B9C0}" dt="2026-01-23T00:18:47.265" v="1993"/>
        <pc:sldMkLst>
          <pc:docMk/>
          <pc:sldMk cId="2658289086" sldId="416"/>
        </pc:sldMkLst>
      </pc:sldChg>
      <pc:sldChg chg="add ord replId setBg">
        <pc:chgData name="Sue Davidson (Christchurch North Methodist Parish)" userId="e84a694e-2712-4532-a19b-c2cde6dee5f2" providerId="ADAL" clId="{B8D911DB-7FF1-43E3-8D29-534FA071B9C0}" dt="2026-01-23T00:18:47.265" v="1993"/>
        <pc:sldMkLst>
          <pc:docMk/>
          <pc:sldMk cId="2871892492" sldId="417"/>
        </pc:sldMkLst>
      </pc:sldChg>
      <pc:sldChg chg="add ord setBg">
        <pc:chgData name="Sue Davidson (Christchurch North Methodist Parish)" userId="e84a694e-2712-4532-a19b-c2cde6dee5f2" providerId="ADAL" clId="{B8D911DB-7FF1-43E3-8D29-534FA071B9C0}" dt="2026-01-23T00:18:47.265" v="1993"/>
        <pc:sldMkLst>
          <pc:docMk/>
          <pc:sldMk cId="3650068730" sldId="418"/>
        </pc:sldMkLst>
      </pc:sldChg>
      <pc:sldChg chg="add ord replId setBg">
        <pc:chgData name="Sue Davidson (Christchurch North Methodist Parish)" userId="e84a694e-2712-4532-a19b-c2cde6dee5f2" providerId="ADAL" clId="{B8D911DB-7FF1-43E3-8D29-534FA071B9C0}" dt="2026-01-23T00:18:47.265" v="1993"/>
        <pc:sldMkLst>
          <pc:docMk/>
          <pc:sldMk cId="869920077" sldId="419"/>
        </pc:sldMkLst>
      </pc:sldChg>
      <pc:sldChg chg="add ord setBg">
        <pc:chgData name="Sue Davidson (Christchurch North Methodist Parish)" userId="e84a694e-2712-4532-a19b-c2cde6dee5f2" providerId="ADAL" clId="{B8D911DB-7FF1-43E3-8D29-534FA071B9C0}" dt="2026-01-23T00:18:47.265" v="1993"/>
        <pc:sldMkLst>
          <pc:docMk/>
          <pc:sldMk cId="1088443088" sldId="420"/>
        </pc:sldMkLst>
      </pc:sldChg>
      <pc:sldChg chg="add ord replId setBg">
        <pc:chgData name="Sue Davidson (Christchurch North Methodist Parish)" userId="e84a694e-2712-4532-a19b-c2cde6dee5f2" providerId="ADAL" clId="{B8D911DB-7FF1-43E3-8D29-534FA071B9C0}" dt="2026-01-23T00:18:47.265" v="1993"/>
        <pc:sldMkLst>
          <pc:docMk/>
          <pc:sldMk cId="3935368036" sldId="421"/>
        </pc:sldMkLst>
      </pc:sldChg>
      <pc:sldChg chg="modSp add mod ord setBg">
        <pc:chgData name="Sue Davidson (Christchurch North Methodist Parish)" userId="e84a694e-2712-4532-a19b-c2cde6dee5f2" providerId="ADAL" clId="{B8D911DB-7FF1-43E3-8D29-534FA071B9C0}" dt="2026-01-23T01:37:30.253" v="2094"/>
        <pc:sldMkLst>
          <pc:docMk/>
          <pc:sldMk cId="1777630032" sldId="422"/>
        </pc:sldMkLst>
        <pc:spChg chg="mod">
          <ac:chgData name="Sue Davidson (Christchurch North Methodist Parish)" userId="e84a694e-2712-4532-a19b-c2cde6dee5f2" providerId="ADAL" clId="{B8D911DB-7FF1-43E3-8D29-534FA071B9C0}" dt="2026-01-15T22:25:32.341" v="1687" actId="6549"/>
          <ac:spMkLst>
            <pc:docMk/>
            <pc:sldMk cId="1777630032" sldId="422"/>
            <ac:spMk id="3" creationId="{AC582219-2AE9-0E98-5534-7636DD3E0FF3}"/>
          </ac:spMkLst>
        </pc:spChg>
      </pc:sldChg>
      <pc:sldChg chg="modSp add mod setBg">
        <pc:chgData name="Sue Davidson (Christchurch North Methodist Parish)" userId="e84a694e-2712-4532-a19b-c2cde6dee5f2" providerId="ADAL" clId="{B8D911DB-7FF1-43E3-8D29-534FA071B9C0}" dt="2026-01-23T01:37:30.253" v="2094"/>
        <pc:sldMkLst>
          <pc:docMk/>
          <pc:sldMk cId="2989903675" sldId="423"/>
        </pc:sldMkLst>
        <pc:spChg chg="mod">
          <ac:chgData name="Sue Davidson (Christchurch North Methodist Parish)" userId="e84a694e-2712-4532-a19b-c2cde6dee5f2" providerId="ADAL" clId="{B8D911DB-7FF1-43E3-8D29-534FA071B9C0}" dt="2026-01-15T22:25:48.661" v="1690" actId="6549"/>
          <ac:spMkLst>
            <pc:docMk/>
            <pc:sldMk cId="2989903675" sldId="423"/>
            <ac:spMk id="3" creationId="{01562637-D6F4-C80A-2F76-A9772FCB5A73}"/>
          </ac:spMkLst>
        </pc:spChg>
      </pc:sldChg>
      <pc:sldChg chg="modSp add mod setBg">
        <pc:chgData name="Sue Davidson (Christchurch North Methodist Parish)" userId="e84a694e-2712-4532-a19b-c2cde6dee5f2" providerId="ADAL" clId="{B8D911DB-7FF1-43E3-8D29-534FA071B9C0}" dt="2026-01-23T01:37:30.253" v="2094"/>
        <pc:sldMkLst>
          <pc:docMk/>
          <pc:sldMk cId="2119735046" sldId="424"/>
        </pc:sldMkLst>
        <pc:spChg chg="mod">
          <ac:chgData name="Sue Davidson (Christchurch North Methodist Parish)" userId="e84a694e-2712-4532-a19b-c2cde6dee5f2" providerId="ADAL" clId="{B8D911DB-7FF1-43E3-8D29-534FA071B9C0}" dt="2026-01-15T22:26:06.222" v="1704" actId="6549"/>
          <ac:spMkLst>
            <pc:docMk/>
            <pc:sldMk cId="2119735046" sldId="424"/>
            <ac:spMk id="3" creationId="{185934BB-B624-6BE0-9BFE-09857C2892E1}"/>
          </ac:spMkLst>
        </pc:spChg>
      </pc:sldChg>
      <pc:sldChg chg="modSp add mod setBg">
        <pc:chgData name="Sue Davidson (Christchurch North Methodist Parish)" userId="e84a694e-2712-4532-a19b-c2cde6dee5f2" providerId="ADAL" clId="{B8D911DB-7FF1-43E3-8D29-534FA071B9C0}" dt="2026-01-23T01:37:30.253" v="2094"/>
        <pc:sldMkLst>
          <pc:docMk/>
          <pc:sldMk cId="2794225442" sldId="425"/>
        </pc:sldMkLst>
        <pc:spChg chg="mod">
          <ac:chgData name="Sue Davidson (Christchurch North Methodist Parish)" userId="e84a694e-2712-4532-a19b-c2cde6dee5f2" providerId="ADAL" clId="{B8D911DB-7FF1-43E3-8D29-534FA071B9C0}" dt="2026-01-15T22:26:28.755" v="1709" actId="6549"/>
          <ac:spMkLst>
            <pc:docMk/>
            <pc:sldMk cId="2794225442" sldId="425"/>
            <ac:spMk id="3" creationId="{75A2960B-957B-B19B-1991-505A6AE0B73F}"/>
          </ac:spMkLst>
        </pc:spChg>
      </pc:sldChg>
      <pc:sldChg chg="modSp add mod setBg">
        <pc:chgData name="Sue Davidson (Christchurch North Methodist Parish)" userId="e84a694e-2712-4532-a19b-c2cde6dee5f2" providerId="ADAL" clId="{B8D911DB-7FF1-43E3-8D29-534FA071B9C0}" dt="2026-01-23T01:37:30.253" v="2094"/>
        <pc:sldMkLst>
          <pc:docMk/>
          <pc:sldMk cId="2549619933" sldId="426"/>
        </pc:sldMkLst>
        <pc:spChg chg="mod">
          <ac:chgData name="Sue Davidson (Christchurch North Methodist Parish)" userId="e84a694e-2712-4532-a19b-c2cde6dee5f2" providerId="ADAL" clId="{B8D911DB-7FF1-43E3-8D29-534FA071B9C0}" dt="2026-01-15T22:26:45.979" v="1712" actId="6549"/>
          <ac:spMkLst>
            <pc:docMk/>
            <pc:sldMk cId="2549619933" sldId="426"/>
            <ac:spMk id="3" creationId="{8A9A003F-27B4-3BFC-0DFA-56A563E4A3F9}"/>
          </ac:spMkLst>
        </pc:spChg>
      </pc:sldChg>
      <pc:sldChg chg="modSp add mod setBg">
        <pc:chgData name="Sue Davidson (Christchurch North Methodist Parish)" userId="e84a694e-2712-4532-a19b-c2cde6dee5f2" providerId="ADAL" clId="{B8D911DB-7FF1-43E3-8D29-534FA071B9C0}" dt="2026-01-23T01:37:30.253" v="2094"/>
        <pc:sldMkLst>
          <pc:docMk/>
          <pc:sldMk cId="3818019377" sldId="427"/>
        </pc:sldMkLst>
        <pc:spChg chg="mod">
          <ac:chgData name="Sue Davidson (Christchurch North Methodist Parish)" userId="e84a694e-2712-4532-a19b-c2cde6dee5f2" providerId="ADAL" clId="{B8D911DB-7FF1-43E3-8D29-534FA071B9C0}" dt="2026-01-15T22:27:01.075" v="1715" actId="6549"/>
          <ac:spMkLst>
            <pc:docMk/>
            <pc:sldMk cId="3818019377" sldId="427"/>
            <ac:spMk id="3" creationId="{211C799E-C2ED-9F14-066D-D33D10CB6868}"/>
          </ac:spMkLst>
        </pc:spChg>
      </pc:sldChg>
      <pc:sldChg chg="modSp add mod setBg">
        <pc:chgData name="Sue Davidson (Christchurch North Methodist Parish)" userId="e84a694e-2712-4532-a19b-c2cde6dee5f2" providerId="ADAL" clId="{B8D911DB-7FF1-43E3-8D29-534FA071B9C0}" dt="2026-01-23T01:37:30.253" v="2094"/>
        <pc:sldMkLst>
          <pc:docMk/>
          <pc:sldMk cId="8777057" sldId="428"/>
        </pc:sldMkLst>
        <pc:spChg chg="mod">
          <ac:chgData name="Sue Davidson (Christchurch North Methodist Parish)" userId="e84a694e-2712-4532-a19b-c2cde6dee5f2" providerId="ADAL" clId="{B8D911DB-7FF1-43E3-8D29-534FA071B9C0}" dt="2026-01-15T22:27:18.928" v="1718" actId="6549"/>
          <ac:spMkLst>
            <pc:docMk/>
            <pc:sldMk cId="8777057" sldId="428"/>
            <ac:spMk id="3" creationId="{E616C3C1-397C-894E-A3D4-0F6B2097148A}"/>
          </ac:spMkLst>
        </pc:spChg>
      </pc:sldChg>
      <pc:sldChg chg="modSp add mod setBg">
        <pc:chgData name="Sue Davidson (Christchurch North Methodist Parish)" userId="e84a694e-2712-4532-a19b-c2cde6dee5f2" providerId="ADAL" clId="{B8D911DB-7FF1-43E3-8D29-534FA071B9C0}" dt="2026-01-23T01:37:30.253" v="2094"/>
        <pc:sldMkLst>
          <pc:docMk/>
          <pc:sldMk cId="3887278063" sldId="429"/>
        </pc:sldMkLst>
        <pc:spChg chg="mod">
          <ac:chgData name="Sue Davidson (Christchurch North Methodist Parish)" userId="e84a694e-2712-4532-a19b-c2cde6dee5f2" providerId="ADAL" clId="{B8D911DB-7FF1-43E3-8D29-534FA071B9C0}" dt="2026-01-15T22:27:33.290" v="1722" actId="6549"/>
          <ac:spMkLst>
            <pc:docMk/>
            <pc:sldMk cId="3887278063" sldId="429"/>
            <ac:spMk id="3" creationId="{F9C302C3-DE72-441F-2500-EAC1EEDB4206}"/>
          </ac:spMkLst>
        </pc:spChg>
      </pc:sldChg>
      <pc:sldChg chg="modSp add mod setBg">
        <pc:chgData name="Sue Davidson (Christchurch North Methodist Parish)" userId="e84a694e-2712-4532-a19b-c2cde6dee5f2" providerId="ADAL" clId="{B8D911DB-7FF1-43E3-8D29-534FA071B9C0}" dt="2026-01-23T01:37:30.253" v="2094"/>
        <pc:sldMkLst>
          <pc:docMk/>
          <pc:sldMk cId="1719023156" sldId="430"/>
        </pc:sldMkLst>
        <pc:spChg chg="mod">
          <ac:chgData name="Sue Davidson (Christchurch North Methodist Parish)" userId="e84a694e-2712-4532-a19b-c2cde6dee5f2" providerId="ADAL" clId="{B8D911DB-7FF1-43E3-8D29-534FA071B9C0}" dt="2026-01-15T22:27:54.965" v="1725" actId="6549"/>
          <ac:spMkLst>
            <pc:docMk/>
            <pc:sldMk cId="1719023156" sldId="430"/>
            <ac:spMk id="3" creationId="{83873465-992F-8BEC-2AA4-21F1EA170CFE}"/>
          </ac:spMkLst>
        </pc:spChg>
      </pc:sldChg>
      <pc:sldChg chg="modSp add mod setBg">
        <pc:chgData name="Sue Davidson (Christchurch North Methodist Parish)" userId="e84a694e-2712-4532-a19b-c2cde6dee5f2" providerId="ADAL" clId="{B8D911DB-7FF1-43E3-8D29-534FA071B9C0}" dt="2026-01-23T01:37:30.253" v="2094"/>
        <pc:sldMkLst>
          <pc:docMk/>
          <pc:sldMk cId="3569431653" sldId="431"/>
        </pc:sldMkLst>
        <pc:spChg chg="mod">
          <ac:chgData name="Sue Davidson (Christchurch North Methodist Parish)" userId="e84a694e-2712-4532-a19b-c2cde6dee5f2" providerId="ADAL" clId="{B8D911DB-7FF1-43E3-8D29-534FA071B9C0}" dt="2026-01-15T22:28:16.745" v="1728" actId="6549"/>
          <ac:spMkLst>
            <pc:docMk/>
            <pc:sldMk cId="3569431653" sldId="431"/>
            <ac:spMk id="3" creationId="{AEA0D044-FDA8-E6F4-2F29-85234E339B1F}"/>
          </ac:spMkLst>
        </pc:spChg>
      </pc:sldChg>
      <pc:sldChg chg="modSp add mod setBg">
        <pc:chgData name="Sue Davidson (Christchurch North Methodist Parish)" userId="e84a694e-2712-4532-a19b-c2cde6dee5f2" providerId="ADAL" clId="{B8D911DB-7FF1-43E3-8D29-534FA071B9C0}" dt="2026-01-23T01:37:30.253" v="2094"/>
        <pc:sldMkLst>
          <pc:docMk/>
          <pc:sldMk cId="1109574918" sldId="432"/>
        </pc:sldMkLst>
        <pc:spChg chg="mod">
          <ac:chgData name="Sue Davidson (Christchurch North Methodist Parish)" userId="e84a694e-2712-4532-a19b-c2cde6dee5f2" providerId="ADAL" clId="{B8D911DB-7FF1-43E3-8D29-534FA071B9C0}" dt="2026-01-15T22:28:22.186" v="1729" actId="6549"/>
          <ac:spMkLst>
            <pc:docMk/>
            <pc:sldMk cId="1109574918" sldId="432"/>
            <ac:spMk id="3" creationId="{741CF794-B81D-5416-928D-B7AF87C9227A}"/>
          </ac:spMkLst>
        </pc:spChg>
      </pc:sldChg>
      <pc:sldChg chg="modSp add mod ord setBg">
        <pc:chgData name="Sue Davidson (Christchurch North Methodist Parish)" userId="e84a694e-2712-4532-a19b-c2cde6dee5f2" providerId="ADAL" clId="{B8D911DB-7FF1-43E3-8D29-534FA071B9C0}" dt="2026-01-23T00:40:01.937" v="2044"/>
        <pc:sldMkLst>
          <pc:docMk/>
          <pc:sldMk cId="2778441382" sldId="433"/>
        </pc:sldMkLst>
        <pc:spChg chg="mod">
          <ac:chgData name="Sue Davidson (Christchurch North Methodist Parish)" userId="e84a694e-2712-4532-a19b-c2cde6dee5f2" providerId="ADAL" clId="{B8D911DB-7FF1-43E3-8D29-534FA071B9C0}" dt="2026-01-15T22:55:50.761" v="1923" actId="948"/>
          <ac:spMkLst>
            <pc:docMk/>
            <pc:sldMk cId="2778441382" sldId="433"/>
            <ac:spMk id="3" creationId="{C14FF460-8291-6E44-B118-EBA34912A725}"/>
          </ac:spMkLst>
        </pc:spChg>
      </pc:sldChg>
      <pc:sldChg chg="modSp add mod setBg">
        <pc:chgData name="Sue Davidson (Christchurch North Methodist Parish)" userId="e84a694e-2712-4532-a19b-c2cde6dee5f2" providerId="ADAL" clId="{B8D911DB-7FF1-43E3-8D29-534FA071B9C0}" dt="2026-01-23T00:40:01.937" v="2044"/>
        <pc:sldMkLst>
          <pc:docMk/>
          <pc:sldMk cId="3732852723" sldId="434"/>
        </pc:sldMkLst>
        <pc:spChg chg="mod">
          <ac:chgData name="Sue Davidson (Christchurch North Methodist Parish)" userId="e84a694e-2712-4532-a19b-c2cde6dee5f2" providerId="ADAL" clId="{B8D911DB-7FF1-43E3-8D29-534FA071B9C0}" dt="2026-01-15T22:55:19.937" v="1919" actId="255"/>
          <ac:spMkLst>
            <pc:docMk/>
            <pc:sldMk cId="3732852723" sldId="434"/>
            <ac:spMk id="3" creationId="{151EE4A6-81F8-2FFA-ACB8-5CB07BD10066}"/>
          </ac:spMkLst>
        </pc:spChg>
      </pc:sldChg>
      <pc:sldChg chg="modSp add mod setBg">
        <pc:chgData name="Sue Davidson (Christchurch North Methodist Parish)" userId="e84a694e-2712-4532-a19b-c2cde6dee5f2" providerId="ADAL" clId="{B8D911DB-7FF1-43E3-8D29-534FA071B9C0}" dt="2026-01-23T00:40:01.937" v="2044"/>
        <pc:sldMkLst>
          <pc:docMk/>
          <pc:sldMk cId="859843146" sldId="435"/>
        </pc:sldMkLst>
        <pc:spChg chg="mod">
          <ac:chgData name="Sue Davidson (Christchurch North Methodist Parish)" userId="e84a694e-2712-4532-a19b-c2cde6dee5f2" providerId="ADAL" clId="{B8D911DB-7FF1-43E3-8D29-534FA071B9C0}" dt="2026-01-15T22:56:12.609" v="1925" actId="255"/>
          <ac:spMkLst>
            <pc:docMk/>
            <pc:sldMk cId="859843146" sldId="435"/>
            <ac:spMk id="3" creationId="{FC80D968-D677-87D9-44EB-775A212DEE31}"/>
          </ac:spMkLst>
        </pc:spChg>
      </pc:sldChg>
      <pc:sldChg chg="modSp add mod setBg">
        <pc:chgData name="Sue Davidson (Christchurch North Methodist Parish)" userId="e84a694e-2712-4532-a19b-c2cde6dee5f2" providerId="ADAL" clId="{B8D911DB-7FF1-43E3-8D29-534FA071B9C0}" dt="2026-01-23T00:40:01.937" v="2044"/>
        <pc:sldMkLst>
          <pc:docMk/>
          <pc:sldMk cId="2597442483" sldId="436"/>
        </pc:sldMkLst>
        <pc:spChg chg="mod">
          <ac:chgData name="Sue Davidson (Christchurch North Methodist Parish)" userId="e84a694e-2712-4532-a19b-c2cde6dee5f2" providerId="ADAL" clId="{B8D911DB-7FF1-43E3-8D29-534FA071B9C0}" dt="2026-01-15T22:56:29.668" v="1926" actId="255"/>
          <ac:spMkLst>
            <pc:docMk/>
            <pc:sldMk cId="2597442483" sldId="436"/>
            <ac:spMk id="3" creationId="{BA1D25D8-23CF-0620-0DF1-81439B5B63E2}"/>
          </ac:spMkLst>
        </pc:spChg>
      </pc:sldChg>
      <pc:sldChg chg="modSp add mod setBg">
        <pc:chgData name="Sue Davidson (Christchurch North Methodist Parish)" userId="e84a694e-2712-4532-a19b-c2cde6dee5f2" providerId="ADAL" clId="{B8D911DB-7FF1-43E3-8D29-534FA071B9C0}" dt="2026-01-23T00:40:01.937" v="2044"/>
        <pc:sldMkLst>
          <pc:docMk/>
          <pc:sldMk cId="773324490" sldId="437"/>
        </pc:sldMkLst>
        <pc:spChg chg="mod">
          <ac:chgData name="Sue Davidson (Christchurch North Methodist Parish)" userId="e84a694e-2712-4532-a19b-c2cde6dee5f2" providerId="ADAL" clId="{B8D911DB-7FF1-43E3-8D29-534FA071B9C0}" dt="2026-01-15T22:56:38.369" v="1927" actId="255"/>
          <ac:spMkLst>
            <pc:docMk/>
            <pc:sldMk cId="773324490" sldId="437"/>
            <ac:spMk id="3" creationId="{51FA192B-28B2-5948-5321-E7F7B90738A6}"/>
          </ac:spMkLst>
        </pc:spChg>
      </pc:sldChg>
      <pc:sldChg chg="modSp add mod setBg">
        <pc:chgData name="Sue Davidson (Christchurch North Methodist Parish)" userId="e84a694e-2712-4532-a19b-c2cde6dee5f2" providerId="ADAL" clId="{B8D911DB-7FF1-43E3-8D29-534FA071B9C0}" dt="2026-01-23T00:40:01.937" v="2044"/>
        <pc:sldMkLst>
          <pc:docMk/>
          <pc:sldMk cId="2417873981" sldId="438"/>
        </pc:sldMkLst>
        <pc:spChg chg="mod">
          <ac:chgData name="Sue Davidson (Christchurch North Methodist Parish)" userId="e84a694e-2712-4532-a19b-c2cde6dee5f2" providerId="ADAL" clId="{B8D911DB-7FF1-43E3-8D29-534FA071B9C0}" dt="2026-01-15T22:56:50.137" v="1928" actId="255"/>
          <ac:spMkLst>
            <pc:docMk/>
            <pc:sldMk cId="2417873981" sldId="438"/>
            <ac:spMk id="3" creationId="{10F33ABA-B6C0-B84C-69F0-0BFC12A2129C}"/>
          </ac:spMkLst>
        </pc:spChg>
      </pc:sldChg>
      <pc:sldChg chg="new setBg">
        <pc:chgData name="Sue Davidson (Christchurch North Methodist Parish)" userId="e84a694e-2712-4532-a19b-c2cde6dee5f2" providerId="ADAL" clId="{B8D911DB-7FF1-43E3-8D29-534FA071B9C0}" dt="2026-01-23T00:00:08.101" v="1964"/>
        <pc:sldMkLst>
          <pc:docMk/>
          <pc:sldMk cId="4011686802" sldId="439"/>
        </pc:sldMkLst>
      </pc:sldChg>
      <pc:sldChg chg="new setBg">
        <pc:chgData name="Sue Davidson (Christchurch North Methodist Parish)" userId="e84a694e-2712-4532-a19b-c2cde6dee5f2" providerId="ADAL" clId="{B8D911DB-7FF1-43E3-8D29-534FA071B9C0}" dt="2026-01-23T00:03:20.598" v="1970"/>
        <pc:sldMkLst>
          <pc:docMk/>
          <pc:sldMk cId="3747414209" sldId="440"/>
        </pc:sldMkLst>
      </pc:sldChg>
      <pc:sldChg chg="add ord">
        <pc:chgData name="Sue Davidson (Christchurch North Methodist Parish)" userId="e84a694e-2712-4532-a19b-c2cde6dee5f2" providerId="ADAL" clId="{B8D911DB-7FF1-43E3-8D29-534FA071B9C0}" dt="2026-01-23T00:09:40.213" v="1990"/>
        <pc:sldMkLst>
          <pc:docMk/>
          <pc:sldMk cId="3611430121" sldId="441"/>
        </pc:sldMkLst>
      </pc:sldChg>
      <pc:sldChg chg="delSp modSp add mod">
        <pc:chgData name="Sue Davidson (Christchurch North Methodist Parish)" userId="e84a694e-2712-4532-a19b-c2cde6dee5f2" providerId="ADAL" clId="{B8D911DB-7FF1-43E3-8D29-534FA071B9C0}" dt="2026-01-23T00:19:02.996" v="1996" actId="478"/>
        <pc:sldMkLst>
          <pc:docMk/>
          <pc:sldMk cId="2038191275" sldId="442"/>
        </pc:sldMkLst>
      </pc:sldChg>
      <pc:sldChg chg="delSp add mod">
        <pc:chgData name="Sue Davidson (Christchurch North Methodist Parish)" userId="e84a694e-2712-4532-a19b-c2cde6dee5f2" providerId="ADAL" clId="{B8D911DB-7FF1-43E3-8D29-534FA071B9C0}" dt="2026-01-23T00:22:01.868" v="2001" actId="478"/>
        <pc:sldMkLst>
          <pc:docMk/>
          <pc:sldMk cId="3296652052" sldId="443"/>
        </pc:sldMkLst>
      </pc:sldChg>
      <pc:sldChg chg="delSp add mod">
        <pc:chgData name="Sue Davidson (Christchurch North Methodist Parish)" userId="e84a694e-2712-4532-a19b-c2cde6dee5f2" providerId="ADAL" clId="{B8D911DB-7FF1-43E3-8D29-534FA071B9C0}" dt="2026-01-23T00:25:01.188" v="2006" actId="478"/>
        <pc:sldMkLst>
          <pc:docMk/>
          <pc:sldMk cId="1657904577" sldId="444"/>
        </pc:sldMkLst>
      </pc:sldChg>
      <pc:sldChg chg="delSp add mod">
        <pc:chgData name="Sue Davidson (Christchurch North Methodist Parish)" userId="e84a694e-2712-4532-a19b-c2cde6dee5f2" providerId="ADAL" clId="{B8D911DB-7FF1-43E3-8D29-534FA071B9C0}" dt="2026-01-23T00:26:22.588" v="2011" actId="478"/>
        <pc:sldMkLst>
          <pc:docMk/>
          <pc:sldMk cId="4048091055" sldId="445"/>
        </pc:sldMkLst>
      </pc:sldChg>
      <pc:sldChg chg="delSp add mod">
        <pc:chgData name="Sue Davidson (Christchurch North Methodist Parish)" userId="e84a694e-2712-4532-a19b-c2cde6dee5f2" providerId="ADAL" clId="{B8D911DB-7FF1-43E3-8D29-534FA071B9C0}" dt="2026-01-23T00:30:51.340" v="2019" actId="478"/>
        <pc:sldMkLst>
          <pc:docMk/>
          <pc:sldMk cId="1850295888" sldId="446"/>
        </pc:sldMkLst>
      </pc:sldChg>
      <pc:sldChg chg="delSp add mod">
        <pc:chgData name="Sue Davidson (Christchurch North Methodist Parish)" userId="e84a694e-2712-4532-a19b-c2cde6dee5f2" providerId="ADAL" clId="{B8D911DB-7FF1-43E3-8D29-534FA071B9C0}" dt="2026-01-23T00:34:21.356" v="2024" actId="478"/>
        <pc:sldMkLst>
          <pc:docMk/>
          <pc:sldMk cId="3062777036" sldId="447"/>
        </pc:sldMkLst>
      </pc:sldChg>
      <pc:sldChg chg="delSp add mod">
        <pc:chgData name="Sue Davidson (Christchurch North Methodist Parish)" userId="e84a694e-2712-4532-a19b-c2cde6dee5f2" providerId="ADAL" clId="{B8D911DB-7FF1-43E3-8D29-534FA071B9C0}" dt="2026-01-23T00:34:40.124" v="2026" actId="478"/>
        <pc:sldMkLst>
          <pc:docMk/>
          <pc:sldMk cId="2026753498" sldId="448"/>
        </pc:sldMkLst>
      </pc:sldChg>
      <pc:sldChg chg="delSp add mod">
        <pc:chgData name="Sue Davidson (Christchurch North Methodist Parish)" userId="e84a694e-2712-4532-a19b-c2cde6dee5f2" providerId="ADAL" clId="{B8D911DB-7FF1-43E3-8D29-534FA071B9C0}" dt="2026-01-23T00:40:17.981" v="2046" actId="478"/>
        <pc:sldMkLst>
          <pc:docMk/>
          <pc:sldMk cId="2345689383" sldId="449"/>
        </pc:sldMkLst>
      </pc:sldChg>
      <pc:sldChg chg="delSp add mod">
        <pc:chgData name="Sue Davidson (Christchurch North Methodist Parish)" userId="e84a694e-2712-4532-a19b-c2cde6dee5f2" providerId="ADAL" clId="{B8D911DB-7FF1-43E3-8D29-534FA071B9C0}" dt="2026-01-23T00:40:53.690" v="2048" actId="478"/>
        <pc:sldMkLst>
          <pc:docMk/>
          <pc:sldMk cId="564122294" sldId="450"/>
        </pc:sldMkLst>
      </pc:sldChg>
      <pc:sldChg chg="delSp add mod">
        <pc:chgData name="Sue Davidson (Christchurch North Methodist Parish)" userId="e84a694e-2712-4532-a19b-c2cde6dee5f2" providerId="ADAL" clId="{B8D911DB-7FF1-43E3-8D29-534FA071B9C0}" dt="2026-01-23T00:41:38.203" v="2052" actId="478"/>
        <pc:sldMkLst>
          <pc:docMk/>
          <pc:sldMk cId="2953773547" sldId="451"/>
        </pc:sldMkLst>
      </pc:sldChg>
      <pc:sldChg chg="delSp add mod">
        <pc:chgData name="Sue Davidson (Christchurch North Methodist Parish)" userId="e84a694e-2712-4532-a19b-c2cde6dee5f2" providerId="ADAL" clId="{B8D911DB-7FF1-43E3-8D29-534FA071B9C0}" dt="2026-01-23T00:42:12.165" v="2054" actId="478"/>
        <pc:sldMkLst>
          <pc:docMk/>
          <pc:sldMk cId="4097880341" sldId="452"/>
        </pc:sldMkLst>
      </pc:sldChg>
      <pc:sldChg chg="delSp add mod">
        <pc:chgData name="Sue Davidson (Christchurch North Methodist Parish)" userId="e84a694e-2712-4532-a19b-c2cde6dee5f2" providerId="ADAL" clId="{B8D911DB-7FF1-43E3-8D29-534FA071B9C0}" dt="2026-01-23T00:42:20.532" v="2056" actId="478"/>
        <pc:sldMkLst>
          <pc:docMk/>
          <pc:sldMk cId="1250425573" sldId="453"/>
        </pc:sldMkLst>
      </pc:sldChg>
      <pc:sldChg chg="delSp add mod">
        <pc:chgData name="Sue Davidson (Christchurch North Methodist Parish)" userId="e84a694e-2712-4532-a19b-c2cde6dee5f2" providerId="ADAL" clId="{B8D911DB-7FF1-43E3-8D29-534FA071B9C0}" dt="2026-01-23T00:42:41.235" v="2058" actId="478"/>
        <pc:sldMkLst>
          <pc:docMk/>
          <pc:sldMk cId="3422103429" sldId="454"/>
        </pc:sldMkLst>
      </pc:sldChg>
      <pc:sldChg chg="delSp add mod">
        <pc:chgData name="Sue Davidson (Christchurch North Methodist Parish)" userId="e84a694e-2712-4532-a19b-c2cde6dee5f2" providerId="ADAL" clId="{B8D911DB-7FF1-43E3-8D29-534FA071B9C0}" dt="2026-01-23T00:42:50.400" v="2060" actId="478"/>
        <pc:sldMkLst>
          <pc:docMk/>
          <pc:sldMk cId="1866955948" sldId="455"/>
        </pc:sldMkLst>
      </pc:sldChg>
      <pc:sldChg chg="delSp add mod">
        <pc:chgData name="Sue Davidson (Christchurch North Methodist Parish)" userId="e84a694e-2712-4532-a19b-c2cde6dee5f2" providerId="ADAL" clId="{B8D911DB-7FF1-43E3-8D29-534FA071B9C0}" dt="2026-01-23T00:43:05.125" v="2062" actId="478"/>
        <pc:sldMkLst>
          <pc:docMk/>
          <pc:sldMk cId="3133696640" sldId="456"/>
        </pc:sldMkLst>
      </pc:sldChg>
      <pc:sldChg chg="delSp add mod">
        <pc:chgData name="Sue Davidson (Christchurch North Methodist Parish)" userId="e84a694e-2712-4532-a19b-c2cde6dee5f2" providerId="ADAL" clId="{B8D911DB-7FF1-43E3-8D29-534FA071B9C0}" dt="2026-01-23T00:43:13.685" v="2064" actId="478"/>
        <pc:sldMkLst>
          <pc:docMk/>
          <pc:sldMk cId="2757751846" sldId="457"/>
        </pc:sldMkLst>
      </pc:sldChg>
      <pc:sldChg chg="delSp add mod">
        <pc:chgData name="Sue Davidson (Christchurch North Methodist Parish)" userId="e84a694e-2712-4532-a19b-c2cde6dee5f2" providerId="ADAL" clId="{B8D911DB-7FF1-43E3-8D29-534FA071B9C0}" dt="2026-01-23T01:29:15.118" v="2069" actId="478"/>
        <pc:sldMkLst>
          <pc:docMk/>
          <pc:sldMk cId="4024765110" sldId="458"/>
        </pc:sldMkLst>
      </pc:sldChg>
      <pc:sldChg chg="delSp add mod">
        <pc:chgData name="Sue Davidson (Christchurch North Methodist Parish)" userId="e84a694e-2712-4532-a19b-c2cde6dee5f2" providerId="ADAL" clId="{B8D911DB-7FF1-43E3-8D29-534FA071B9C0}" dt="2026-01-23T01:30:22.764" v="2076" actId="478"/>
        <pc:sldMkLst>
          <pc:docMk/>
          <pc:sldMk cId="583538772" sldId="459"/>
        </pc:sldMkLst>
      </pc:sldChg>
      <pc:sldChg chg="delSp add mod">
        <pc:chgData name="Sue Davidson (Christchurch North Methodist Parish)" userId="e84a694e-2712-4532-a19b-c2cde6dee5f2" providerId="ADAL" clId="{B8D911DB-7FF1-43E3-8D29-534FA071B9C0}" dt="2026-01-23T01:31:04.964" v="2081" actId="478"/>
        <pc:sldMkLst>
          <pc:docMk/>
          <pc:sldMk cId="3976679517" sldId="460"/>
        </pc:sldMkLst>
      </pc:sldChg>
      <pc:sldChg chg="delSp add mod">
        <pc:chgData name="Sue Davidson (Christchurch North Methodist Parish)" userId="e84a694e-2712-4532-a19b-c2cde6dee5f2" providerId="ADAL" clId="{B8D911DB-7FF1-43E3-8D29-534FA071B9C0}" dt="2026-01-23T01:31:54.211" v="2086" actId="478"/>
        <pc:sldMkLst>
          <pc:docMk/>
          <pc:sldMk cId="3947784757" sldId="461"/>
        </pc:sldMkLst>
      </pc:sldChg>
      <pc:sldChg chg="delSp add mod">
        <pc:chgData name="Sue Davidson (Christchurch North Methodist Parish)" userId="e84a694e-2712-4532-a19b-c2cde6dee5f2" providerId="ADAL" clId="{B8D911DB-7FF1-43E3-8D29-534FA071B9C0}" dt="2026-01-23T01:34:36.228" v="2091" actId="478"/>
        <pc:sldMkLst>
          <pc:docMk/>
          <pc:sldMk cId="697202574" sldId="462"/>
        </pc:sldMkLst>
      </pc:sldChg>
      <pc:sldChg chg="delSp add mod">
        <pc:chgData name="Sue Davidson (Christchurch North Methodist Parish)" userId="e84a694e-2712-4532-a19b-c2cde6dee5f2" providerId="ADAL" clId="{B8D911DB-7FF1-43E3-8D29-534FA071B9C0}" dt="2026-01-23T01:37:42.107" v="2096" actId="478"/>
        <pc:sldMkLst>
          <pc:docMk/>
          <pc:sldMk cId="1499297714" sldId="463"/>
        </pc:sldMkLst>
      </pc:sldChg>
      <pc:sldChg chg="modSp add mod ord setBg">
        <pc:chgData name="Sue Davidson (Christchurch North Methodist Parish)" userId="e84a694e-2712-4532-a19b-c2cde6dee5f2" providerId="ADAL" clId="{B8D911DB-7FF1-43E3-8D29-534FA071B9C0}" dt="2026-01-29T22:44:30.318" v="2125"/>
        <pc:sldMkLst>
          <pc:docMk/>
          <pc:sldMk cId="789465924" sldId="464"/>
        </pc:sldMkLst>
        <pc:spChg chg="mod">
          <ac:chgData name="Sue Davidson (Christchurch North Methodist Parish)" userId="e84a694e-2712-4532-a19b-c2cde6dee5f2" providerId="ADAL" clId="{B8D911DB-7FF1-43E3-8D29-534FA071B9C0}" dt="2026-01-29T22:44:09.849" v="2123" actId="20577"/>
          <ac:spMkLst>
            <pc:docMk/>
            <pc:sldMk cId="789465924" sldId="464"/>
            <ac:spMk id="3" creationId="{931D73E4-BD94-33E6-C8F8-1F151805AD5D}"/>
          </ac:spMkLst>
        </pc:spChg>
      </pc:sldChg>
      <pc:sldChg chg="add del">
        <pc:chgData name="Sue Davidson (Christchurch North Methodist Parish)" userId="e84a694e-2712-4532-a19b-c2cde6dee5f2" providerId="ADAL" clId="{B8D911DB-7FF1-43E3-8D29-534FA071B9C0}" dt="2026-01-29T22:27:07.517" v="2098" actId="2890"/>
        <pc:sldMkLst>
          <pc:docMk/>
          <pc:sldMk cId="3929964407" sldId="464"/>
        </pc:sldMkLst>
      </pc:sldChg>
      <pc:sldChg chg="delSp add mod">
        <pc:chgData name="Sue Davidson (Christchurch North Methodist Parish)" userId="e84a694e-2712-4532-a19b-c2cde6dee5f2" providerId="ADAL" clId="{B8D911DB-7FF1-43E3-8D29-534FA071B9C0}" dt="2026-01-29T22:44:40.345" v="2127" actId="478"/>
        <pc:sldMkLst>
          <pc:docMk/>
          <pc:sldMk cId="3801030148" sldId="465"/>
        </pc:sldMkLst>
        <pc:spChg chg="del">
          <ac:chgData name="Sue Davidson (Christchurch North Methodist Parish)" userId="e84a694e-2712-4532-a19b-c2cde6dee5f2" providerId="ADAL" clId="{B8D911DB-7FF1-43E3-8D29-534FA071B9C0}" dt="2026-01-29T22:44:40.345" v="2127" actId="478"/>
          <ac:spMkLst>
            <pc:docMk/>
            <pc:sldMk cId="3801030148" sldId="465"/>
            <ac:spMk id="3" creationId="{6530F072-9569-091C-5A56-4DD2D1D6B7A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42C1-0B2F-6C9F-B536-7945146C3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A8FB5CC-F787-EB1B-BDF2-334870010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D526C7A-F27E-572B-D0FB-C1342FD26F63}"/>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61EA1550-816A-9A98-8EB3-8D64E70473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5540CB8-6DAE-CADE-6086-61D3091F8142}"/>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29924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6BFD-F87F-3702-5C8F-03A1EB38C69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06C90DA-C3F0-947B-2983-BC4A946F3E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19FDC69-1D0F-FE4E-90A0-E36890F88800}"/>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0AAD1385-7FD7-01C6-37F3-9D6923D4BF2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1607280-BB0C-F02F-1C2B-7091AF38D01C}"/>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22394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7E923-D855-68DE-AA53-7563F21421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61E464-0357-8A42-3531-2E16B8BAD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39595E2-5243-DCA2-4F06-6EC83970058A}"/>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B408ECCA-0BC4-B8B4-1871-1E1BC9F6897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D0B8C78-0F91-8E12-0C74-70D8BE6DDE4C}"/>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55518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5AFA-C9D3-B72C-4A41-240E9AF2C84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912172B-229F-2706-D8A5-79BE900D17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A434AC9-D77B-B1A8-17ED-5A6B2C72B4F0}"/>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9C31D4F8-359D-13B0-A663-A70F22027F2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2BF6232-ED38-DE44-76DA-AEEFD16C4267}"/>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293674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E4B0-BAFE-C306-3CB2-111929333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5BD959F-7BA6-826B-BB28-8C5D2E71DB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DB5F7-563B-9E56-DA4E-AF6D76917F22}"/>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B4592528-DBEF-803E-7223-951E1BF4E23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59759E6-1E21-9163-6AF5-611163B74FAA}"/>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18556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EF56-64D4-318B-4DB6-34BFAB9683D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86659D0-FAFC-8BD9-BBAD-6742B9F51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179FF96-2DA7-BF96-0D39-AD0A6DE0E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8DE4CBD-FC94-DC7E-0530-DCA6EF6740B5}"/>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6" name="Footer Placeholder 5">
            <a:extLst>
              <a:ext uri="{FF2B5EF4-FFF2-40B4-BE49-F238E27FC236}">
                <a16:creationId xmlns:a16="http://schemas.microsoft.com/office/drawing/2014/main" id="{4230C81E-5856-358C-4FA6-BC546982FE5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B88914B-2442-1DC8-62C3-E5768522340A}"/>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3403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C125-412F-F7E8-149F-120463ECD0E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D6DCBFC-A1FF-6A36-84FC-49CE915F9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950F7-F0AB-4103-B33D-0E7684C24A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BAFFD76-0942-92D7-3CCE-7AE6B2E9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B3677B-141D-F83A-BFBA-E1FFAFBC4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3FB2922-0FC9-68C9-86AB-AA2B44B54176}"/>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8" name="Footer Placeholder 7">
            <a:extLst>
              <a:ext uri="{FF2B5EF4-FFF2-40B4-BE49-F238E27FC236}">
                <a16:creationId xmlns:a16="http://schemas.microsoft.com/office/drawing/2014/main" id="{616E67D0-00CD-158E-5194-7A7DF42AAA3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2781119-5501-46EB-434F-24DD79ADC1A3}"/>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117389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BB29-711A-0032-A25B-435A7A85222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3F5A373-C5EC-2748-A4AD-37DA2C657287}"/>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4" name="Footer Placeholder 3">
            <a:extLst>
              <a:ext uri="{FF2B5EF4-FFF2-40B4-BE49-F238E27FC236}">
                <a16:creationId xmlns:a16="http://schemas.microsoft.com/office/drawing/2014/main" id="{FECC977D-B828-FF1B-318B-B569F3BF9D7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9BB0879-44FD-6D14-80B6-3B4E813865EB}"/>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275305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98B23-17B8-4340-99DC-38AC985B4F7D}"/>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3" name="Footer Placeholder 2">
            <a:extLst>
              <a:ext uri="{FF2B5EF4-FFF2-40B4-BE49-F238E27FC236}">
                <a16:creationId xmlns:a16="http://schemas.microsoft.com/office/drawing/2014/main" id="{B33A023C-A0F6-2974-4A8C-E9B78787F79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E038CC9-3461-7EA5-6E4C-73F8FFF7D476}"/>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119451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1E93-5485-703C-36CD-947A4EEFB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E21C0E9-1821-B190-9060-8A432C378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EC27CC7-B90C-0C20-723F-DD96E8F1D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95564-3111-2475-88D3-442F11C2F507}"/>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6" name="Footer Placeholder 5">
            <a:extLst>
              <a:ext uri="{FF2B5EF4-FFF2-40B4-BE49-F238E27FC236}">
                <a16:creationId xmlns:a16="http://schemas.microsoft.com/office/drawing/2014/main" id="{6D09FE5A-81B6-5881-45FA-F1634EDA14A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865CC18-7DFE-0DC4-FFF3-EB26F16B9583}"/>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178659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FE93-8798-957C-414F-6B3E7115E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2FBAE33-E994-2C1A-8141-A6FE5D862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5D6FA3D-1368-3A5A-D7A0-2105A5CE7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84343-EAA2-9343-477A-702D99341BE1}"/>
              </a:ext>
            </a:extLst>
          </p:cNvPr>
          <p:cNvSpPr>
            <a:spLocks noGrp="1"/>
          </p:cNvSpPr>
          <p:nvPr>
            <p:ph type="dt" sz="half" idx="10"/>
          </p:nvPr>
        </p:nvSpPr>
        <p:spPr/>
        <p:txBody>
          <a:bodyPr/>
          <a:lstStyle/>
          <a:p>
            <a:fld id="{CA4E555E-97F5-4DCE-81BC-D4F7B5122E45}" type="datetimeFigureOut">
              <a:rPr lang="en-NZ" smtClean="0"/>
              <a:t>29/01/2026</a:t>
            </a:fld>
            <a:endParaRPr lang="en-NZ"/>
          </a:p>
        </p:txBody>
      </p:sp>
      <p:sp>
        <p:nvSpPr>
          <p:cNvPr id="6" name="Footer Placeholder 5">
            <a:extLst>
              <a:ext uri="{FF2B5EF4-FFF2-40B4-BE49-F238E27FC236}">
                <a16:creationId xmlns:a16="http://schemas.microsoft.com/office/drawing/2014/main" id="{4D81EF77-22B4-53EF-AA19-2309F91CD5F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6C00C49-984F-F686-113E-8D00B1440ED6}"/>
              </a:ext>
            </a:extLst>
          </p:cNvPr>
          <p:cNvSpPr>
            <a:spLocks noGrp="1"/>
          </p:cNvSpPr>
          <p:nvPr>
            <p:ph type="sldNum" sz="quarter" idx="12"/>
          </p:nvPr>
        </p:nvSpPr>
        <p:spPr/>
        <p:txBody>
          <a:bodyPr/>
          <a:lstStyle/>
          <a:p>
            <a:fld id="{53F1DA7C-D850-4D36-86AD-DD35EE55CB0E}" type="slidenum">
              <a:rPr lang="en-NZ" smtClean="0"/>
              <a:t>‹#›</a:t>
            </a:fld>
            <a:endParaRPr lang="en-NZ"/>
          </a:p>
        </p:txBody>
      </p:sp>
    </p:spTree>
    <p:extLst>
      <p:ext uri="{BB962C8B-B14F-4D97-AF65-F5344CB8AC3E}">
        <p14:creationId xmlns:p14="http://schemas.microsoft.com/office/powerpoint/2010/main" val="2345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207FD-27C5-DB1B-5F07-F3BF1A076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C6CDE71-9926-594F-E195-9CD72AE71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322A012-0CCF-875B-EC31-AB24E6152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4E555E-97F5-4DCE-81BC-D4F7B5122E45}" type="datetimeFigureOut">
              <a:rPr lang="en-NZ" smtClean="0"/>
              <a:t>29/01/2026</a:t>
            </a:fld>
            <a:endParaRPr lang="en-NZ"/>
          </a:p>
        </p:txBody>
      </p:sp>
      <p:sp>
        <p:nvSpPr>
          <p:cNvPr id="5" name="Footer Placeholder 4">
            <a:extLst>
              <a:ext uri="{FF2B5EF4-FFF2-40B4-BE49-F238E27FC236}">
                <a16:creationId xmlns:a16="http://schemas.microsoft.com/office/drawing/2014/main" id="{020EBB06-4F81-3CA8-1909-2372D5226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CCCE9EAA-35DA-AD19-630A-DEA910839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F1DA7C-D850-4D36-86AD-DD35EE55CB0E}" type="slidenum">
              <a:rPr lang="en-NZ" smtClean="0"/>
              <a:t>‹#›</a:t>
            </a:fld>
            <a:endParaRPr lang="en-NZ"/>
          </a:p>
        </p:txBody>
      </p:sp>
    </p:spTree>
    <p:extLst>
      <p:ext uri="{BB962C8B-B14F-4D97-AF65-F5344CB8AC3E}">
        <p14:creationId xmlns:p14="http://schemas.microsoft.com/office/powerpoint/2010/main" val="888410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tATartYvEso?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S0Cl_fgKh3g?feature=oembed"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6FF21-67D3-897A-75D1-CBE0F12C3261}"/>
              </a:ext>
            </a:extLst>
          </p:cNvPr>
          <p:cNvPicPr>
            <a:picLocks noChangeAspect="1"/>
          </p:cNvPicPr>
          <p:nvPr/>
        </p:nvPicPr>
        <p:blipFill>
          <a:blip r:embed="rId2"/>
          <a:srcRect l="4587" r="5338" b="1425"/>
          <a:stretch>
            <a:fillRect/>
          </a:stretch>
        </p:blipFill>
        <p:spPr>
          <a:xfrm>
            <a:off x="3537539" y="1250066"/>
            <a:ext cx="8654462" cy="5607935"/>
          </a:xfrm>
          <a:prstGeom prst="rect">
            <a:avLst/>
          </a:prstGeom>
        </p:spPr>
      </p:pic>
      <p:sp>
        <p:nvSpPr>
          <p:cNvPr id="5" name="TextBox 4">
            <a:extLst>
              <a:ext uri="{FF2B5EF4-FFF2-40B4-BE49-F238E27FC236}">
                <a16:creationId xmlns:a16="http://schemas.microsoft.com/office/drawing/2014/main" id="{F511B574-4B36-8C9C-8538-CCA513981B40}"/>
              </a:ext>
            </a:extLst>
          </p:cNvPr>
          <p:cNvSpPr txBox="1"/>
          <p:nvPr/>
        </p:nvSpPr>
        <p:spPr>
          <a:xfrm>
            <a:off x="0" y="0"/>
            <a:ext cx="12192000" cy="7171194"/>
          </a:xfrm>
          <a:prstGeom prst="rect">
            <a:avLst/>
          </a:prstGeom>
          <a:noFill/>
        </p:spPr>
        <p:txBody>
          <a:bodyPr wrap="square" rtlCol="0">
            <a:spAutoFit/>
          </a:bodyPr>
          <a:lstStyle/>
          <a:p>
            <a:pPr algn="ctr"/>
            <a:r>
              <a:rPr lang="en-US" sz="4900" dirty="0">
                <a:latin typeface="Aptos Black" panose="020B0004020202020204" pitchFamily="34" charset="0"/>
                <a:cs typeface="Aharoni" panose="02010803020104030203" pitchFamily="2" charset="-79"/>
              </a:rPr>
              <a:t>World Day of Prayer Ecumenical Service</a:t>
            </a:r>
          </a:p>
          <a:p>
            <a:pPr algn="ctr"/>
            <a:r>
              <a:rPr lang="en-US" sz="4000" b="1" dirty="0">
                <a:latin typeface="Aptos Black" panose="020B0004020202020204" pitchFamily="34" charset="0"/>
                <a:cs typeface="Aharoni" panose="02010803020104030203" pitchFamily="2" charset="-79"/>
              </a:rPr>
              <a:t>Friday 6</a:t>
            </a:r>
            <a:r>
              <a:rPr lang="en-US" sz="4000" b="1" baseline="30000" dirty="0">
                <a:latin typeface="Aptos Black" panose="020B0004020202020204" pitchFamily="34" charset="0"/>
                <a:cs typeface="Aharoni" panose="02010803020104030203" pitchFamily="2" charset="-79"/>
              </a:rPr>
              <a:t>th</a:t>
            </a:r>
            <a:r>
              <a:rPr lang="en-US" sz="4000" b="1" dirty="0">
                <a:latin typeface="Aptos Black" panose="020B0004020202020204" pitchFamily="34" charset="0"/>
                <a:cs typeface="Aharoni" panose="02010803020104030203" pitchFamily="2" charset="-79"/>
              </a:rPr>
              <a:t> March 2026</a:t>
            </a:r>
          </a:p>
          <a:p>
            <a:pPr algn="ctr"/>
            <a:endParaRPr lang="en-US" sz="4000" dirty="0">
              <a:latin typeface="Aptos Black" panose="020B0004020202020204" pitchFamily="34" charset="0"/>
              <a:cs typeface="Aharoni" panose="02010803020104030203" pitchFamily="2" charset="-79"/>
            </a:endParaRPr>
          </a:p>
          <a:p>
            <a:r>
              <a:rPr lang="en-US" sz="6500" b="1" dirty="0">
                <a:latin typeface="Aptos Black" panose="020B0004020202020204" pitchFamily="34" charset="0"/>
                <a:cs typeface="Aharoni" panose="02010803020104030203" pitchFamily="2" charset="-79"/>
              </a:rPr>
              <a:t>“I Will Give</a:t>
            </a:r>
          </a:p>
          <a:p>
            <a:r>
              <a:rPr lang="en-US" sz="6500" b="1" dirty="0">
                <a:latin typeface="Aptos Black" panose="020B0004020202020204" pitchFamily="34" charset="0"/>
                <a:cs typeface="Aharoni" panose="02010803020104030203" pitchFamily="2" charset="-79"/>
              </a:rPr>
              <a:t>   You Rest:</a:t>
            </a:r>
          </a:p>
          <a:p>
            <a:r>
              <a:rPr lang="en-US" sz="6500" b="1" dirty="0">
                <a:latin typeface="Aptos Black" panose="020B0004020202020204" pitchFamily="34" charset="0"/>
                <a:cs typeface="Aharoni" panose="02010803020104030203" pitchFamily="2" charset="-79"/>
              </a:rPr>
              <a:t>     Come”</a:t>
            </a: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r>
              <a:rPr lang="en-US" sz="2800" dirty="0">
                <a:latin typeface="Aptos Black" panose="020B0004020202020204" pitchFamily="34" charset="0"/>
                <a:cs typeface="Aharoni" panose="02010803020104030203" pitchFamily="2" charset="-79"/>
              </a:rPr>
              <a:t>Prepared by the WDP Nigeria </a:t>
            </a:r>
          </a:p>
          <a:p>
            <a:endParaRPr lang="en-NZ"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9340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22C9C49-C70B-5C95-A96A-E95F4AA6E5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9E3CA7-0A25-D77F-073D-54124D968FE0}"/>
              </a:ext>
            </a:extLst>
          </p:cNvPr>
          <p:cNvSpPr txBox="1"/>
          <p:nvPr/>
        </p:nvSpPr>
        <p:spPr>
          <a:xfrm>
            <a:off x="213360" y="0"/>
            <a:ext cx="11765280" cy="329320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PRAYER</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In the name of Jesus, we pray. Amen</a:t>
            </a:r>
          </a:p>
        </p:txBody>
      </p:sp>
    </p:spTree>
    <p:extLst>
      <p:ext uri="{BB962C8B-B14F-4D97-AF65-F5344CB8AC3E}">
        <p14:creationId xmlns:p14="http://schemas.microsoft.com/office/powerpoint/2010/main" val="2082256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51FCCA-98C0-EB24-06EE-B0AE3DF92D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78D973-599A-1AEF-B74B-25E33284CE62}"/>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In the face of persecution, we don't simply await rescue; we actively live out our faith, knowing that each act of love and forgiveness is a testament to Christ's enduring power in our lives.</a:t>
            </a:r>
          </a:p>
        </p:txBody>
      </p:sp>
    </p:spTree>
    <p:extLst>
      <p:ext uri="{BB962C8B-B14F-4D97-AF65-F5344CB8AC3E}">
        <p14:creationId xmlns:p14="http://schemas.microsoft.com/office/powerpoint/2010/main" val="2376755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C7AAD9-2468-D2BD-88B9-017AD55623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04289D-9F5F-D0F8-C3F4-1B37DADD0F67}"/>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Leah's story reminds us of the cost of this faith. But it also shows us its power. In Damaturu, a small Christian community still gathers to pray for Leah's return. </a:t>
            </a:r>
          </a:p>
        </p:txBody>
      </p:sp>
    </p:spTree>
    <p:extLst>
      <p:ext uri="{BB962C8B-B14F-4D97-AF65-F5344CB8AC3E}">
        <p14:creationId xmlns:p14="http://schemas.microsoft.com/office/powerpoint/2010/main" val="39056075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F5D7DB-BB62-8FFE-8849-9E507FE23B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6F040C-42A1-C8A7-3F05-71A7BBC5F16A}"/>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Their hope, their persistent faith, inspires me to keep believing, to keep loving, to keep living alongside all my </a:t>
            </a:r>
            <a:r>
              <a:rPr lang="en-US" sz="5300" dirty="0" err="1">
                <a:solidFill>
                  <a:srgbClr val="FFFF00"/>
                </a:solidFill>
                <a:latin typeface="Aptos Black" panose="020B0004020202020204" pitchFamily="34" charset="0"/>
              </a:rPr>
              <a:t>neighbours</a:t>
            </a:r>
            <a:r>
              <a:rPr lang="en-US" sz="5300" dirty="0">
                <a:solidFill>
                  <a:srgbClr val="FFFF00"/>
                </a:solidFill>
                <a:latin typeface="Aptos Black" panose="020B0004020202020204" pitchFamily="34" charset="0"/>
              </a:rPr>
              <a:t> - Muslim and Christian alike.</a:t>
            </a:r>
          </a:p>
        </p:txBody>
      </p:sp>
    </p:spTree>
    <p:extLst>
      <p:ext uri="{BB962C8B-B14F-4D97-AF65-F5344CB8AC3E}">
        <p14:creationId xmlns:p14="http://schemas.microsoft.com/office/powerpoint/2010/main" val="9024861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E3F71D-D3A1-D1FB-83C6-27AF0F0F26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466842-2043-A8C2-DEF3-1A202F872384}"/>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As I watch Amina leave for school each day, I pray not only for her safety but also for her heart. I pray that she, like Leah, will have the strength to stand firm in her faith. </a:t>
            </a:r>
          </a:p>
        </p:txBody>
      </p:sp>
    </p:spTree>
    <p:extLst>
      <p:ext uri="{BB962C8B-B14F-4D97-AF65-F5344CB8AC3E}">
        <p14:creationId xmlns:p14="http://schemas.microsoft.com/office/powerpoint/2010/main" val="29409135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4433C0-CD53-9372-39C1-C0A55909D8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0D79F0-00DD-F0B5-BF6C-2F1B28940328}"/>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But I also pray that she will have the love to see the image of God in everyone she meets, regardless of their faith.</a:t>
            </a:r>
          </a:p>
        </p:txBody>
      </p:sp>
    </p:spTree>
    <p:extLst>
      <p:ext uri="{BB962C8B-B14F-4D97-AF65-F5344CB8AC3E}">
        <p14:creationId xmlns:p14="http://schemas.microsoft.com/office/powerpoint/2010/main" val="18908257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B85C15-8A24-4EB5-41B5-591687B33B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7E5C5E-1669-2DD3-ACDC-1DB4C15BCFCF}"/>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This is how we find rest in God - not by </a:t>
            </a:r>
            <a:r>
              <a:rPr lang="en-US" sz="5300" dirty="0" err="1">
                <a:solidFill>
                  <a:srgbClr val="FFFF00"/>
                </a:solidFill>
                <a:latin typeface="Aptos Black" panose="020B0004020202020204" pitchFamily="34" charset="0"/>
              </a:rPr>
              <a:t>harbouring</a:t>
            </a:r>
            <a:r>
              <a:rPr lang="en-US" sz="5300" dirty="0">
                <a:solidFill>
                  <a:srgbClr val="FFFF00"/>
                </a:solidFill>
                <a:latin typeface="Aptos Black" panose="020B0004020202020204" pitchFamily="34" charset="0"/>
              </a:rPr>
              <a:t> hatred or intolerance, but by letting Christ’s love flow through us, even in the face of persecution. It's a daily choice, a daily surrender. </a:t>
            </a:r>
          </a:p>
        </p:txBody>
      </p:sp>
    </p:spTree>
    <p:extLst>
      <p:ext uri="{BB962C8B-B14F-4D97-AF65-F5344CB8AC3E}">
        <p14:creationId xmlns:p14="http://schemas.microsoft.com/office/powerpoint/2010/main" val="3824775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22BA76-DDB4-B938-AFFB-F4E1CE3EEB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40227A-F571-494E-23B5-ED257C7E6645}"/>
              </a:ext>
            </a:extLst>
          </p:cNvPr>
          <p:cNvSpPr txBox="1"/>
          <p:nvPr/>
        </p:nvSpPr>
        <p:spPr>
          <a:xfrm>
            <a:off x="213360" y="0"/>
            <a:ext cx="11765280" cy="407803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But in making this choice, we find that our burdens truly do become light, and in God, we find our rest.</a:t>
            </a:r>
          </a:p>
        </p:txBody>
      </p:sp>
    </p:spTree>
    <p:extLst>
      <p:ext uri="{BB962C8B-B14F-4D97-AF65-F5344CB8AC3E}">
        <p14:creationId xmlns:p14="http://schemas.microsoft.com/office/powerpoint/2010/main" val="2798601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39788E-FBBF-E544-2169-8B1FB019C527}"/>
            </a:ext>
          </a:extLst>
        </p:cNvPr>
        <p:cNvGrpSpPr/>
        <p:nvPr/>
      </p:nvGrpSpPr>
      <p:grpSpPr>
        <a:xfrm>
          <a:off x="0" y="0"/>
          <a:ext cx="0" cy="0"/>
          <a:chOff x="0" y="0"/>
          <a:chExt cx="0" cy="0"/>
        </a:xfrm>
      </p:grpSpPr>
    </p:spTree>
    <p:extLst>
      <p:ext uri="{BB962C8B-B14F-4D97-AF65-F5344CB8AC3E}">
        <p14:creationId xmlns:p14="http://schemas.microsoft.com/office/powerpoint/2010/main" val="39766795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E190D362-0543-84E3-A96F-8401495FCF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19CCC2-D57B-C7C9-D20A-AEBF9B8123E2}"/>
              </a:ext>
            </a:extLst>
          </p:cNvPr>
          <p:cNvSpPr txBox="1"/>
          <p:nvPr/>
        </p:nvSpPr>
        <p:spPr>
          <a:xfrm>
            <a:off x="213360" y="0"/>
            <a:ext cx="11765280" cy="7017306"/>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Let us pray:  God of the persecuted and protector of the faithful, we come before you with heavy hearts from Leah's story and the fears of mothers like Jato who send their children to school each day under the shadow of potential violence.</a:t>
            </a:r>
          </a:p>
        </p:txBody>
      </p:sp>
    </p:spTree>
    <p:extLst>
      <p:ext uri="{BB962C8B-B14F-4D97-AF65-F5344CB8AC3E}">
        <p14:creationId xmlns:p14="http://schemas.microsoft.com/office/powerpoint/2010/main" val="2897555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37995EF-C937-947B-14AE-11A7BC61B8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C44DF4-9D1F-5451-098C-346E6F28E8F9}"/>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Lord Jesus, you faced persecution and stood firm in your faith. We lift up Leah </a:t>
            </a:r>
            <a:r>
              <a:rPr lang="en-US" sz="5300" dirty="0" err="1">
                <a:solidFill>
                  <a:srgbClr val="FFFF00"/>
                </a:solidFill>
                <a:latin typeface="Aptos Black" panose="020B0004020202020204" pitchFamily="34" charset="0"/>
              </a:rPr>
              <a:t>Sharibu</a:t>
            </a:r>
            <a:r>
              <a:rPr lang="en-US" sz="5300" dirty="0">
                <a:solidFill>
                  <a:srgbClr val="FFFF00"/>
                </a:solidFill>
                <a:latin typeface="Aptos Black" panose="020B0004020202020204" pitchFamily="34" charset="0"/>
              </a:rPr>
              <a:t> and all who suffer for their beliefs.  </a:t>
            </a:r>
          </a:p>
        </p:txBody>
      </p:sp>
    </p:spTree>
    <p:extLst>
      <p:ext uri="{BB962C8B-B14F-4D97-AF65-F5344CB8AC3E}">
        <p14:creationId xmlns:p14="http://schemas.microsoft.com/office/powerpoint/2010/main" val="280720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8C54A1B-794B-9617-14CE-7EE18BF56851}"/>
            </a:ext>
          </a:extLst>
        </p:cNvPr>
        <p:cNvGrpSpPr/>
        <p:nvPr/>
      </p:nvGrpSpPr>
      <p:grpSpPr>
        <a:xfrm>
          <a:off x="0" y="0"/>
          <a:ext cx="0" cy="0"/>
          <a:chOff x="0" y="0"/>
          <a:chExt cx="0" cy="0"/>
        </a:xfrm>
      </p:grpSpPr>
    </p:spTree>
    <p:extLst>
      <p:ext uri="{BB962C8B-B14F-4D97-AF65-F5344CB8AC3E}">
        <p14:creationId xmlns:p14="http://schemas.microsoft.com/office/powerpoint/2010/main" val="20267534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83A334F-82F8-15A7-7B55-34874EE7F1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E34B330-2985-813F-E88D-8D26E39AF300}"/>
              </a:ext>
            </a:extLst>
          </p:cNvPr>
          <p:cNvSpPr txBox="1"/>
          <p:nvPr/>
        </p:nvSpPr>
        <p:spPr>
          <a:xfrm>
            <a:off x="213360" y="0"/>
            <a:ext cx="11765280" cy="407803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Grant them strength and comfort in their darkest hours, inspiring us to stand strong in the face of adversity.</a:t>
            </a:r>
          </a:p>
        </p:txBody>
      </p:sp>
    </p:spTree>
    <p:extLst>
      <p:ext uri="{BB962C8B-B14F-4D97-AF65-F5344CB8AC3E}">
        <p14:creationId xmlns:p14="http://schemas.microsoft.com/office/powerpoint/2010/main" val="26822197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038BA05-BD6E-4945-8778-FAA664E444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E0E4B2-54F8-2623-8AF2-9A6797FCFA1A}"/>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Holy Spirit, we cry out for those displaced by violence, forced to flee their homes and become refugees in unfamiliar lands. </a:t>
            </a:r>
          </a:p>
        </p:txBody>
      </p:sp>
    </p:spTree>
    <p:extLst>
      <p:ext uri="{BB962C8B-B14F-4D97-AF65-F5344CB8AC3E}">
        <p14:creationId xmlns:p14="http://schemas.microsoft.com/office/powerpoint/2010/main" val="1863641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558193E-1F48-C1E1-262D-A102FF3B6F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17107F-C991-036E-F51E-6906DE9C2191}"/>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Shelter all who are displaced under your wings, providing for their needs and guiding them toward safety and new beginnings.</a:t>
            </a:r>
          </a:p>
        </p:txBody>
      </p:sp>
    </p:spTree>
    <p:extLst>
      <p:ext uri="{BB962C8B-B14F-4D97-AF65-F5344CB8AC3E}">
        <p14:creationId xmlns:p14="http://schemas.microsoft.com/office/powerpoint/2010/main" val="24927775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3B90E9AC-3F06-A20F-7351-8592DE34F6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6542D0-B217-C609-3F37-DED6146F0387}"/>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God of justice, we confess the sins that tear at the fabric of our society: the intolerance that breeds fear, the hatred that fuels violence, and the indifference that allows injustice to persist. </a:t>
            </a:r>
          </a:p>
        </p:txBody>
      </p:sp>
    </p:spTree>
    <p:extLst>
      <p:ext uri="{BB962C8B-B14F-4D97-AF65-F5344CB8AC3E}">
        <p14:creationId xmlns:p14="http://schemas.microsoft.com/office/powerpoint/2010/main" val="531522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5AF9FE4-BC28-CBA6-5A72-E5CF5583E3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D41310-7D34-62F2-66DF-18B324B8883C}"/>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Break every chain that binds us and separates us from our </a:t>
            </a:r>
            <a:r>
              <a:rPr lang="en-US" sz="5300" dirty="0" err="1">
                <a:solidFill>
                  <a:srgbClr val="FFFF00"/>
                </a:solidFill>
                <a:latin typeface="Aptos Black" panose="020B0004020202020204" pitchFamily="34" charset="0"/>
              </a:rPr>
              <a:t>neighbours</a:t>
            </a:r>
            <a:r>
              <a:rPr lang="en-US" sz="5300" dirty="0">
                <a:solidFill>
                  <a:srgbClr val="FFFF00"/>
                </a:solidFill>
                <a:latin typeface="Aptos Black" panose="020B0004020202020204" pitchFamily="34" charset="0"/>
              </a:rPr>
              <a:t>.</a:t>
            </a:r>
          </a:p>
          <a:p>
            <a:pPr algn="ctr"/>
            <a:r>
              <a:rPr lang="en-US" sz="5300" dirty="0">
                <a:solidFill>
                  <a:srgbClr val="FFFF00"/>
                </a:solidFill>
                <a:latin typeface="Aptos Black" panose="020B0004020202020204" pitchFamily="34" charset="0"/>
              </a:rPr>
              <a:t>We cry out against extremism that spreads fear and violence. </a:t>
            </a:r>
          </a:p>
        </p:txBody>
      </p:sp>
    </p:spTree>
    <p:extLst>
      <p:ext uri="{BB962C8B-B14F-4D97-AF65-F5344CB8AC3E}">
        <p14:creationId xmlns:p14="http://schemas.microsoft.com/office/powerpoint/2010/main" val="28411606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0B053D9-E48E-85C0-F236-3AD3D31A66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440486-31D9-9590-D5D7-C9DABCDFC020}"/>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Touch the hearts of those involved, showing them the value of human life and the path to peace. Comfort those, like Jato, who live with the fear of losing loved ones. </a:t>
            </a:r>
          </a:p>
        </p:txBody>
      </p:sp>
    </p:spTree>
    <p:extLst>
      <p:ext uri="{BB962C8B-B14F-4D97-AF65-F5344CB8AC3E}">
        <p14:creationId xmlns:p14="http://schemas.microsoft.com/office/powerpoint/2010/main" val="10614272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1461FA1-18F0-C72D-016E-F05500C0EA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4F65A1-6EE5-FE8C-5BFC-9DAFDCBEF5E2}"/>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Change the hearts of the perpetrators, guiding them toward reconciliation.</a:t>
            </a:r>
          </a:p>
          <a:p>
            <a:pPr algn="ctr"/>
            <a:r>
              <a:rPr lang="en-US" sz="5300" dirty="0">
                <a:solidFill>
                  <a:srgbClr val="FFFF00"/>
                </a:solidFill>
                <a:latin typeface="Aptos Black" panose="020B0004020202020204" pitchFamily="34" charset="0"/>
              </a:rPr>
              <a:t>Jesus, our Burden Bearer, help us take up your yoke of love and forgiveness. </a:t>
            </a:r>
          </a:p>
        </p:txBody>
      </p:sp>
    </p:spTree>
    <p:extLst>
      <p:ext uri="{BB962C8B-B14F-4D97-AF65-F5344CB8AC3E}">
        <p14:creationId xmlns:p14="http://schemas.microsoft.com/office/powerpoint/2010/main" val="24741544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F20BDA2-64E5-5E84-8F0C-52B8885ACD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033B21-D1BD-44BD-D1C5-46F858BC7B58}"/>
              </a:ext>
            </a:extLst>
          </p:cNvPr>
          <p:cNvSpPr txBox="1"/>
          <p:nvPr/>
        </p:nvSpPr>
        <p:spPr>
          <a:xfrm>
            <a:off x="0" y="0"/>
            <a:ext cx="1219200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Strengthen us to resist evil, choose love, and be agents of positive change. Renew our minds and hearts, guiding us in righteousness, that we may </a:t>
            </a:r>
            <a:r>
              <a:rPr lang="en-US" sz="5300" dirty="0" err="1">
                <a:solidFill>
                  <a:srgbClr val="FFFF00"/>
                </a:solidFill>
                <a:latin typeface="Aptos Black" panose="020B0004020202020204" pitchFamily="34" charset="0"/>
              </a:rPr>
              <a:t>honour</a:t>
            </a:r>
            <a:r>
              <a:rPr lang="en-US" sz="5300" dirty="0">
                <a:solidFill>
                  <a:srgbClr val="FFFF00"/>
                </a:solidFill>
                <a:latin typeface="Aptos Black" panose="020B0004020202020204" pitchFamily="34" charset="0"/>
              </a:rPr>
              <a:t> you and bless others, even those who persecute us. </a:t>
            </a:r>
          </a:p>
        </p:txBody>
      </p:sp>
    </p:spTree>
    <p:extLst>
      <p:ext uri="{BB962C8B-B14F-4D97-AF65-F5344CB8AC3E}">
        <p14:creationId xmlns:p14="http://schemas.microsoft.com/office/powerpoint/2010/main" val="36943072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8DA5BE3-F62D-7FCB-C2DF-E4EBC3C07D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6595FB-4F11-2667-E8A7-36A8F7285E5F}"/>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trust in your unfailing love and your power to transform conflicts and hatred. </a:t>
            </a:r>
          </a:p>
          <a:p>
            <a:pPr algn="ctr"/>
            <a:r>
              <a:rPr lang="en-US" sz="5300" dirty="0">
                <a:solidFill>
                  <a:srgbClr val="FFFF00"/>
                </a:solidFill>
                <a:latin typeface="Aptos Black" panose="020B0004020202020204" pitchFamily="34" charset="0"/>
              </a:rPr>
              <a:t>Amen </a:t>
            </a:r>
          </a:p>
        </p:txBody>
      </p:sp>
    </p:spTree>
    <p:extLst>
      <p:ext uri="{BB962C8B-B14F-4D97-AF65-F5344CB8AC3E}">
        <p14:creationId xmlns:p14="http://schemas.microsoft.com/office/powerpoint/2010/main" val="38976204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DEFE22D-2DEC-8675-1278-9C4B8E8B6CF7}"/>
            </a:ext>
          </a:extLst>
        </p:cNvPr>
        <p:cNvGrpSpPr/>
        <p:nvPr/>
      </p:nvGrpSpPr>
      <p:grpSpPr>
        <a:xfrm>
          <a:off x="0" y="0"/>
          <a:ext cx="0" cy="0"/>
          <a:chOff x="0" y="0"/>
          <a:chExt cx="0" cy="0"/>
        </a:xfrm>
      </p:grpSpPr>
    </p:spTree>
    <p:extLst>
      <p:ext uri="{BB962C8B-B14F-4D97-AF65-F5344CB8AC3E}">
        <p14:creationId xmlns:p14="http://schemas.microsoft.com/office/powerpoint/2010/main" val="342210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4C531629-9246-1D36-2BAA-5DF9653639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D38D76-22CB-E128-8FDD-F2A576600497}"/>
              </a:ext>
            </a:extLst>
          </p:cNvPr>
          <p:cNvSpPr txBox="1"/>
          <p:nvPr/>
        </p:nvSpPr>
        <p:spPr>
          <a:xfrm>
            <a:off x="213360" y="0"/>
            <a:ext cx="11765280" cy="692497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Welcome, dear friends, to this gathering of people from various communities across the globe. We come together on this day to lift our collective voices, united in prayer and action.</a:t>
            </a:r>
          </a:p>
        </p:txBody>
      </p:sp>
    </p:spTree>
    <p:extLst>
      <p:ext uri="{BB962C8B-B14F-4D97-AF65-F5344CB8AC3E}">
        <p14:creationId xmlns:p14="http://schemas.microsoft.com/office/powerpoint/2010/main" val="21997909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7FECD72E-03B6-9C7F-EA76-F6F7D2BC27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8DA125-5DEF-71FC-B869-BE907508FD4A}"/>
              </a:ext>
            </a:extLst>
          </p:cNvPr>
          <p:cNvSpPr txBox="1"/>
          <p:nvPr/>
        </p:nvSpPr>
        <p:spPr>
          <a:xfrm>
            <a:off x="78658" y="0"/>
            <a:ext cx="12034684" cy="535531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37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Are we weak and heavy-laden,</a:t>
            </a:r>
          </a:p>
          <a:p>
            <a:pPr algn="ctr"/>
            <a:r>
              <a:rPr lang="en-US" sz="5500" dirty="0">
                <a:solidFill>
                  <a:schemeClr val="bg1"/>
                </a:solidFill>
                <a:latin typeface="Aptos Black" panose="020B0004020202020204" pitchFamily="34" charset="0"/>
              </a:rPr>
              <a:t>cumbered with a load of care?</a:t>
            </a:r>
          </a:p>
          <a:p>
            <a:pPr algn="ctr"/>
            <a:r>
              <a:rPr lang="en-US" sz="5500" dirty="0">
                <a:solidFill>
                  <a:schemeClr val="bg1"/>
                </a:solidFill>
                <a:latin typeface="Aptos Black" panose="020B0004020202020204" pitchFamily="34" charset="0"/>
              </a:rPr>
              <a:t>Jesus is our only refuge:</a:t>
            </a:r>
          </a:p>
          <a:p>
            <a:pPr algn="ctr"/>
            <a:r>
              <a:rPr lang="en-US" sz="5500" dirty="0">
                <a:solidFill>
                  <a:schemeClr val="bg1"/>
                </a:solidFill>
                <a:latin typeface="Aptos Black" panose="020B0004020202020204" pitchFamily="34" charset="0"/>
              </a:rPr>
              <a:t>take it to the Lord in prayer.</a:t>
            </a:r>
          </a:p>
        </p:txBody>
      </p:sp>
    </p:spTree>
    <p:extLst>
      <p:ext uri="{BB962C8B-B14F-4D97-AF65-F5344CB8AC3E}">
        <p14:creationId xmlns:p14="http://schemas.microsoft.com/office/powerpoint/2010/main" val="3617085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FC40A1BF-4349-1223-DD91-4312DBD745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EE6EDA-A11A-6C55-339A-83A47B5DA2E5}"/>
              </a:ext>
            </a:extLst>
          </p:cNvPr>
          <p:cNvSpPr txBox="1"/>
          <p:nvPr/>
        </p:nvSpPr>
        <p:spPr>
          <a:xfrm>
            <a:off x="0" y="0"/>
            <a:ext cx="12192000" cy="6124754"/>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37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400" dirty="0">
                <a:solidFill>
                  <a:schemeClr val="bg1"/>
                </a:solidFill>
                <a:latin typeface="Aptos Black" panose="020B0004020202020204" pitchFamily="34" charset="0"/>
              </a:rPr>
              <a:t>Do your friends despise, forsake you?</a:t>
            </a:r>
          </a:p>
          <a:p>
            <a:pPr algn="ctr"/>
            <a:r>
              <a:rPr lang="en-US" sz="5400" dirty="0">
                <a:solidFill>
                  <a:schemeClr val="bg1"/>
                </a:solidFill>
                <a:latin typeface="Aptos Black" panose="020B0004020202020204" pitchFamily="34" charset="0"/>
              </a:rPr>
              <a:t>Take it to the Lord in prayer;</a:t>
            </a:r>
          </a:p>
          <a:p>
            <a:pPr algn="ctr"/>
            <a:r>
              <a:rPr lang="en-US" sz="5400" dirty="0">
                <a:solidFill>
                  <a:schemeClr val="bg1"/>
                </a:solidFill>
                <a:latin typeface="Aptos Black" panose="020B0004020202020204" pitchFamily="34" charset="0"/>
              </a:rPr>
              <a:t>in His arms He’ll take and shield you,</a:t>
            </a:r>
          </a:p>
          <a:p>
            <a:pPr algn="ctr"/>
            <a:r>
              <a:rPr lang="en-US" sz="5400" dirty="0">
                <a:solidFill>
                  <a:schemeClr val="bg1"/>
                </a:solidFill>
                <a:latin typeface="Aptos Black" panose="020B0004020202020204" pitchFamily="34" charset="0"/>
              </a:rPr>
              <a:t>you will find a solace there.</a:t>
            </a:r>
          </a:p>
        </p:txBody>
      </p:sp>
    </p:spTree>
    <p:extLst>
      <p:ext uri="{BB962C8B-B14F-4D97-AF65-F5344CB8AC3E}">
        <p14:creationId xmlns:p14="http://schemas.microsoft.com/office/powerpoint/2010/main" val="34482481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F8DEA4D8-E79B-6625-545F-EF22F2DA77F9}"/>
            </a:ext>
          </a:extLst>
        </p:cNvPr>
        <p:cNvGrpSpPr/>
        <p:nvPr/>
      </p:nvGrpSpPr>
      <p:grpSpPr>
        <a:xfrm>
          <a:off x="0" y="0"/>
          <a:ext cx="0" cy="0"/>
          <a:chOff x="0" y="0"/>
          <a:chExt cx="0" cy="0"/>
        </a:xfrm>
      </p:grpSpPr>
    </p:spTree>
    <p:extLst>
      <p:ext uri="{BB962C8B-B14F-4D97-AF65-F5344CB8AC3E}">
        <p14:creationId xmlns:p14="http://schemas.microsoft.com/office/powerpoint/2010/main" val="18669559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F10A29-781B-8F31-54DE-95D517C181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32E164-131B-31D6-99EA-52005EC421D1}"/>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Burdens of Poverty and Despair</a:t>
            </a:r>
          </a:p>
          <a:p>
            <a:pPr algn="ctr"/>
            <a:r>
              <a:rPr lang="en-US" sz="5300" dirty="0">
                <a:solidFill>
                  <a:srgbClr val="FFFF00"/>
                </a:solidFill>
                <a:latin typeface="Aptos Black" panose="020B0004020202020204" pitchFamily="34" charset="0"/>
              </a:rPr>
              <a:t>My name is Blessing, and I've lived in Lagos all my life. I've seen Nigeria change over the years, but not in the way we all hoped. </a:t>
            </a:r>
          </a:p>
        </p:txBody>
      </p:sp>
    </p:spTree>
    <p:extLst>
      <p:ext uri="{BB962C8B-B14F-4D97-AF65-F5344CB8AC3E}">
        <p14:creationId xmlns:p14="http://schemas.microsoft.com/office/powerpoint/2010/main" val="13293732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782325-3434-54BC-D967-A893140BD6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D7855F-C76D-805D-A74A-30C8E9A55530}"/>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dreamed of progress, of a better life for our children, but instead, we have watched our nation slide deeper into poverty and despair.</a:t>
            </a:r>
          </a:p>
          <a:p>
            <a:pPr algn="ctr"/>
            <a:r>
              <a:rPr lang="en-US" sz="5300" dirty="0">
                <a:solidFill>
                  <a:srgbClr val="FFFF00"/>
                </a:solidFill>
                <a:latin typeface="Aptos Black" panose="020B0004020202020204" pitchFamily="34" charset="0"/>
              </a:rPr>
              <a:t>Every day, I see the toll this takes on our minds, our spirits. </a:t>
            </a:r>
          </a:p>
        </p:txBody>
      </p:sp>
    </p:spTree>
    <p:extLst>
      <p:ext uri="{BB962C8B-B14F-4D97-AF65-F5344CB8AC3E}">
        <p14:creationId xmlns:p14="http://schemas.microsoft.com/office/powerpoint/2010/main" val="7127799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8584697-5C2C-6CFC-AC66-CB424D4F82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79054F-1D27-EF3D-A2B2-8622F75ED9FC}"/>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It’s like we are all trapped in a cycle of disappointment. We've been let down so many times that even when good things come our way, we are afraid to believe in them. </a:t>
            </a:r>
          </a:p>
        </p:txBody>
      </p:sp>
    </p:spTree>
    <p:extLst>
      <p:ext uri="{BB962C8B-B14F-4D97-AF65-F5344CB8AC3E}">
        <p14:creationId xmlns:p14="http://schemas.microsoft.com/office/powerpoint/2010/main" val="21533884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141FA8-6D98-EC59-3010-0744D40434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18A8BE-EF2D-0DA0-5400-A5A5526EA957}"/>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That's Nigeria now – we've stopped believing that things can get better.</a:t>
            </a:r>
          </a:p>
          <a:p>
            <a:pPr algn="ctr"/>
            <a:r>
              <a:rPr lang="en-US" sz="5300" dirty="0">
                <a:solidFill>
                  <a:srgbClr val="FFFF00"/>
                </a:solidFill>
                <a:latin typeface="Aptos Black" panose="020B0004020202020204" pitchFamily="34" charset="0"/>
              </a:rPr>
              <a:t>The government seems focused on itself, not on us. Salaries for most people aren't enough to live on, while a select few earn fortunes. </a:t>
            </a:r>
          </a:p>
        </p:txBody>
      </p:sp>
    </p:spTree>
    <p:extLst>
      <p:ext uri="{BB962C8B-B14F-4D97-AF65-F5344CB8AC3E}">
        <p14:creationId xmlns:p14="http://schemas.microsoft.com/office/powerpoint/2010/main" val="6085804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03E423-90D2-7E1C-9D58-E9C1CA591D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3A2A7C-6672-03B4-CC79-DF2645EE7258}"/>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A bag of rice – a staple food – is now a luxury for many families. Our young people, bright and full of potential, can't find work. Some fall into despair. And too many are committing suicide. </a:t>
            </a:r>
          </a:p>
        </p:txBody>
      </p:sp>
    </p:spTree>
    <p:extLst>
      <p:ext uri="{BB962C8B-B14F-4D97-AF65-F5344CB8AC3E}">
        <p14:creationId xmlns:p14="http://schemas.microsoft.com/office/powerpoint/2010/main" val="5341626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918418-74F1-99C1-92DF-6FC55A2C52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361FE7-78E0-C1E2-62A3-6ED32B97E50E}"/>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Others turn to crime – kidnapping, banditry, or prostitution – out of desperation.</a:t>
            </a:r>
          </a:p>
          <a:p>
            <a:pPr algn="ctr"/>
            <a:r>
              <a:rPr lang="en-US" sz="5300" dirty="0">
                <a:solidFill>
                  <a:srgbClr val="FFFF00"/>
                </a:solidFill>
                <a:latin typeface="Aptos Black" panose="020B0004020202020204" pitchFamily="34" charset="0"/>
              </a:rPr>
              <a:t>It's a vicious cycle. </a:t>
            </a:r>
          </a:p>
        </p:txBody>
      </p:sp>
    </p:spTree>
    <p:extLst>
      <p:ext uri="{BB962C8B-B14F-4D97-AF65-F5344CB8AC3E}">
        <p14:creationId xmlns:p14="http://schemas.microsoft.com/office/powerpoint/2010/main" val="2979076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B4662B-C2E5-395A-71DF-DBB0642044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721122-C01E-D591-36C0-FBF3AE099C5F}"/>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Poverty affects our mental health, and poor mental health makes it hard to escape poverty. We're a nation rich in resources, but poor in leadership and hope.</a:t>
            </a:r>
          </a:p>
        </p:txBody>
      </p:sp>
    </p:spTree>
    <p:extLst>
      <p:ext uri="{BB962C8B-B14F-4D97-AF65-F5344CB8AC3E}">
        <p14:creationId xmlns:p14="http://schemas.microsoft.com/office/powerpoint/2010/main" val="149360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5CED334C-5346-C7CB-F191-768FA71CAC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321389-CC22-93D0-46FC-438C8E25E7BD}"/>
              </a:ext>
            </a:extLst>
          </p:cNvPr>
          <p:cNvSpPr txBox="1"/>
          <p:nvPr/>
        </p:nvSpPr>
        <p:spPr>
          <a:xfrm>
            <a:off x="213360" y="0"/>
            <a:ext cx="11765280" cy="692497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Our theme, </a:t>
            </a:r>
            <a:r>
              <a:rPr lang="en-US" sz="5900" i="1" dirty="0">
                <a:solidFill>
                  <a:srgbClr val="FFFF00"/>
                </a:solidFill>
                <a:latin typeface="Aptos Black" panose="020B0004020202020204" pitchFamily="34" charset="0"/>
              </a:rPr>
              <a:t>I Will Give You Rest: Come</a:t>
            </a:r>
            <a:r>
              <a:rPr lang="en-US" sz="5900" dirty="0">
                <a:solidFill>
                  <a:srgbClr val="FFFF00"/>
                </a:solidFill>
                <a:latin typeface="Aptos Black" panose="020B0004020202020204" pitchFamily="34" charset="0"/>
              </a:rPr>
              <a:t>, draws inspiration from Matthew 11:28.  It serves as a heartfelt invitation from Jesus to all who are burdened and heavy-laden. </a:t>
            </a:r>
          </a:p>
        </p:txBody>
      </p:sp>
    </p:spTree>
    <p:extLst>
      <p:ext uri="{BB962C8B-B14F-4D97-AF65-F5344CB8AC3E}">
        <p14:creationId xmlns:p14="http://schemas.microsoft.com/office/powerpoint/2010/main" val="18971340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0889AD-7250-A720-8ABD-A4BA7574AC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583907-9CFF-240B-46F7-955A938FC3EC}"/>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But even in the midst of this despair, I see glimmers of light. I think of my </a:t>
            </a:r>
            <a:r>
              <a:rPr lang="en-US" sz="5300" dirty="0" err="1">
                <a:solidFill>
                  <a:srgbClr val="FFFF00"/>
                </a:solidFill>
                <a:latin typeface="Aptos Black" panose="020B0004020202020204" pitchFamily="34" charset="0"/>
              </a:rPr>
              <a:t>neighbour</a:t>
            </a:r>
            <a:r>
              <a:rPr lang="en-US" sz="5300" dirty="0">
                <a:solidFill>
                  <a:srgbClr val="FFFF00"/>
                </a:solidFill>
                <a:latin typeface="Aptos Black" panose="020B0004020202020204" pitchFamily="34" charset="0"/>
              </a:rPr>
              <a:t>, Grace. She lost her job and her husband the same year. </a:t>
            </a:r>
          </a:p>
        </p:txBody>
      </p:sp>
    </p:spTree>
    <p:extLst>
      <p:ext uri="{BB962C8B-B14F-4D97-AF65-F5344CB8AC3E}">
        <p14:creationId xmlns:p14="http://schemas.microsoft.com/office/powerpoint/2010/main" val="27228432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8F89A4-048E-3E35-ED8D-B4D5CD9995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8ED3BE-D1DA-540A-3AAF-B9D3B8EE6C98}"/>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She had every reason to give up, but instead, she started a small business selling homemade soap. It's not much, but it keeps food on her table and her children in school.</a:t>
            </a:r>
          </a:p>
          <a:p>
            <a:pPr algn="ctr"/>
            <a:endParaRPr lang="en-US" sz="53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2962814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523B1B-F92F-59C3-6EEA-9C68B9008E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6B7698-1E80-0609-CB4E-8203F7356D4B}"/>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Grace often tells me, "Blessing, we are not just coping, we are living by faith." Her words remind me of what the Bible says: "Those who are cast down will be lifted up."</a:t>
            </a:r>
          </a:p>
        </p:txBody>
      </p:sp>
    </p:spTree>
    <p:extLst>
      <p:ext uri="{BB962C8B-B14F-4D97-AF65-F5344CB8AC3E}">
        <p14:creationId xmlns:p14="http://schemas.microsoft.com/office/powerpoint/2010/main" val="11293866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4CB039-B60F-D623-B374-3BB3FBEF9E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D5D8FB-A3C0-D7F9-8DDC-1AAB44F90177}"/>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So, we keep moving, keep believing that one day, the storm will pass.</a:t>
            </a:r>
          </a:p>
          <a:p>
            <a:pPr algn="ctr"/>
            <a:r>
              <a:rPr lang="en-US" sz="5300" dirty="0">
                <a:solidFill>
                  <a:srgbClr val="FFFF00"/>
                </a:solidFill>
                <a:latin typeface="Aptos Black" panose="020B0004020202020204" pitchFamily="34" charset="0"/>
              </a:rPr>
              <a:t>We keep trusting that God will open another door for us. We continue dreaming and working towards a better future. </a:t>
            </a:r>
          </a:p>
        </p:txBody>
      </p:sp>
    </p:spTree>
    <p:extLst>
      <p:ext uri="{BB962C8B-B14F-4D97-AF65-F5344CB8AC3E}">
        <p14:creationId xmlns:p14="http://schemas.microsoft.com/office/powerpoint/2010/main" val="13779736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F1B00E-83D4-4E5E-63A0-C1AD538F5B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636963-2CB0-F52D-23F3-4A5CFAACF670}"/>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It's not easy, but we hold onto our faith. It pushes us towards the light at the end of the tunnel.</a:t>
            </a:r>
          </a:p>
          <a:p>
            <a:pPr algn="ctr"/>
            <a:r>
              <a:rPr lang="en-US" sz="5300" dirty="0">
                <a:solidFill>
                  <a:srgbClr val="FFFF00"/>
                </a:solidFill>
                <a:latin typeface="Aptos Black" panose="020B0004020202020204" pitchFamily="34" charset="0"/>
              </a:rPr>
              <a:t>This is my testimony – that even in our struggles, we see evidence of God's faithfulness. </a:t>
            </a:r>
          </a:p>
        </p:txBody>
      </p:sp>
    </p:spTree>
    <p:extLst>
      <p:ext uri="{BB962C8B-B14F-4D97-AF65-F5344CB8AC3E}">
        <p14:creationId xmlns:p14="http://schemas.microsoft.com/office/powerpoint/2010/main" val="28000992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7B26A5-7020-A954-5581-A2F3EB4542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B5407B-8C82-2D7F-6033-E2433581FBEF}"/>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BLESSING’S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may be burdened, but we are not broken. We continue to work, to hope, to pray for the Nigeria we know is possible.</a:t>
            </a:r>
          </a:p>
        </p:txBody>
      </p:sp>
    </p:spTree>
    <p:extLst>
      <p:ext uri="{BB962C8B-B14F-4D97-AF65-F5344CB8AC3E}">
        <p14:creationId xmlns:p14="http://schemas.microsoft.com/office/powerpoint/2010/main" val="36578488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9812D3-C557-0646-004C-45FCA87BB799}"/>
            </a:ext>
          </a:extLst>
        </p:cNvPr>
        <p:cNvGrpSpPr/>
        <p:nvPr/>
      </p:nvGrpSpPr>
      <p:grpSpPr>
        <a:xfrm>
          <a:off x="0" y="0"/>
          <a:ext cx="0" cy="0"/>
          <a:chOff x="0" y="0"/>
          <a:chExt cx="0" cy="0"/>
        </a:xfrm>
      </p:grpSpPr>
    </p:spTree>
    <p:extLst>
      <p:ext uri="{BB962C8B-B14F-4D97-AF65-F5344CB8AC3E}">
        <p14:creationId xmlns:p14="http://schemas.microsoft.com/office/powerpoint/2010/main" val="39477847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D0DCE90-3D34-4713-DEE3-24947E843C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58A725-56E3-A170-4553-8ECA8721D1C1}"/>
              </a:ext>
            </a:extLst>
          </p:cNvPr>
          <p:cNvSpPr txBox="1"/>
          <p:nvPr/>
        </p:nvSpPr>
        <p:spPr>
          <a:xfrm>
            <a:off x="213360" y="0"/>
            <a:ext cx="11765280" cy="698652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Let us pray: </a:t>
            </a:r>
          </a:p>
          <a:p>
            <a:pPr algn="ctr">
              <a:lnSpc>
                <a:spcPts val="5900"/>
              </a:lnSpc>
            </a:pPr>
            <a:r>
              <a:rPr lang="en-US" sz="5300" dirty="0">
                <a:solidFill>
                  <a:srgbClr val="FFFF00"/>
                </a:solidFill>
                <a:latin typeface="Aptos Black" panose="020B0004020202020204" pitchFamily="34" charset="0"/>
              </a:rPr>
              <a:t>Holy God, Giver of life and Sustainer of all, we give you thanks and praise for the persistence of Blessing, and all who keep moving forward despite even the most difficult circumstances. </a:t>
            </a:r>
          </a:p>
        </p:txBody>
      </p:sp>
    </p:spTree>
    <p:extLst>
      <p:ext uri="{BB962C8B-B14F-4D97-AF65-F5344CB8AC3E}">
        <p14:creationId xmlns:p14="http://schemas.microsoft.com/office/powerpoint/2010/main" val="9551606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DE4EF21-9A62-B904-8535-C46770FDA0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ED3D94-0812-D224-E1C7-06BFDBE6498A}"/>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Continue to strengthen and comfort all who are weary from the burdens of life.</a:t>
            </a:r>
          </a:p>
          <a:p>
            <a:pPr algn="ctr"/>
            <a:r>
              <a:rPr lang="en-US" sz="5300" dirty="0">
                <a:solidFill>
                  <a:srgbClr val="FFFF00"/>
                </a:solidFill>
                <a:latin typeface="Aptos Black" panose="020B0004020202020204" pitchFamily="34" charset="0"/>
              </a:rPr>
              <a:t>God, you know the poverty plaguing many lands. Children go to bed hungry. </a:t>
            </a:r>
          </a:p>
        </p:txBody>
      </p:sp>
    </p:spTree>
    <p:extLst>
      <p:ext uri="{BB962C8B-B14F-4D97-AF65-F5344CB8AC3E}">
        <p14:creationId xmlns:p14="http://schemas.microsoft.com/office/powerpoint/2010/main" val="10048819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BF556A0-BF36-22EA-4CB8-D2EBA9F61C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FC10F9-9058-CB06-0FB3-C65F72A362C6}"/>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Families struggle to meet basic needs. We remind you that you are Jehovah Jireh, the Great Provider, and we cry out for your provision. Open doors of opportunity and soften the hearts of those who can help. </a:t>
            </a:r>
          </a:p>
        </p:txBody>
      </p:sp>
    </p:spTree>
    <p:extLst>
      <p:ext uri="{BB962C8B-B14F-4D97-AF65-F5344CB8AC3E}">
        <p14:creationId xmlns:p14="http://schemas.microsoft.com/office/powerpoint/2010/main" val="227350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32213E17-39AE-CF11-8D9B-7660DA92BF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7B9DD0-8BC1-39C9-96E7-56CB9553F9AC}"/>
              </a:ext>
            </a:extLst>
          </p:cNvPr>
          <p:cNvSpPr txBox="1"/>
          <p:nvPr/>
        </p:nvSpPr>
        <p:spPr>
          <a:xfrm>
            <a:off x="213360" y="0"/>
            <a:ext cx="11765280" cy="6017032"/>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And so, you are invited to come, just as you are.  Bring all that weighs you down, so that you may find rest. </a:t>
            </a:r>
          </a:p>
          <a:p>
            <a:pPr algn="ctr"/>
            <a:endParaRPr lang="en-US" sz="59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21913906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09EDC2D-8260-C380-BB78-66FE5D963F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59E0B1-562A-9874-EF75-B64F6B52C84D}"/>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lift up all who live with mental health challenges, often exacerbated by poverty, stress, and the difficulties of daily life. </a:t>
            </a:r>
          </a:p>
        </p:txBody>
      </p:sp>
    </p:spTree>
    <p:extLst>
      <p:ext uri="{BB962C8B-B14F-4D97-AF65-F5344CB8AC3E}">
        <p14:creationId xmlns:p14="http://schemas.microsoft.com/office/powerpoint/2010/main" val="38725960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D1804BE8-DAE4-4416-E86C-8DAE987730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1EC89F-5108-C3E1-1B90-95922BF97835}"/>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When economic conditions worsen and the value of money diminishes, we see more of our sisters and brothers falling into despair. </a:t>
            </a:r>
          </a:p>
        </p:txBody>
      </p:sp>
    </p:spTree>
    <p:extLst>
      <p:ext uri="{BB962C8B-B14F-4D97-AF65-F5344CB8AC3E}">
        <p14:creationId xmlns:p14="http://schemas.microsoft.com/office/powerpoint/2010/main" val="3870786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841A3E5-1FF2-EA61-998F-D2FB8A990A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5FB5ED-8974-964D-8E4B-864B8A03B1FE}"/>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Comfort those contemplating suicide and show them that their lives have immeasurable value in your eyes.</a:t>
            </a:r>
          </a:p>
          <a:p>
            <a:pPr algn="ctr"/>
            <a:r>
              <a:rPr lang="en-US" sz="5300" dirty="0">
                <a:solidFill>
                  <a:srgbClr val="FFFF00"/>
                </a:solidFill>
                <a:latin typeface="Aptos Black" panose="020B0004020202020204" pitchFamily="34" charset="0"/>
              </a:rPr>
              <a:t>We also pray with those facing other health issues. </a:t>
            </a:r>
          </a:p>
        </p:txBody>
      </p:sp>
    </p:spTree>
    <p:extLst>
      <p:ext uri="{BB962C8B-B14F-4D97-AF65-F5344CB8AC3E}">
        <p14:creationId xmlns:p14="http://schemas.microsoft.com/office/powerpoint/2010/main" val="708352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54D7EFD-F2BD-6D62-70FE-F55C2A68A8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04BBD4-80B9-9149-6311-39C1FC8EF4C5}"/>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especially remember the burden of malaria that still plagues our world, and we pray for better environmental management and healthcare to combat this persistent threat.</a:t>
            </a:r>
          </a:p>
        </p:txBody>
      </p:sp>
    </p:spTree>
    <p:extLst>
      <p:ext uri="{BB962C8B-B14F-4D97-AF65-F5344CB8AC3E}">
        <p14:creationId xmlns:p14="http://schemas.microsoft.com/office/powerpoint/2010/main" val="7781140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32F989D-7BB4-9ED9-2190-CBDFEA934A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EABD4B-D057-3A71-586D-46320B3BB5D2}"/>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Ancient of Days, we think of those facing the burden of aging in societies ill-equipped to care for their elders. </a:t>
            </a:r>
          </a:p>
        </p:txBody>
      </p:sp>
    </p:spTree>
    <p:extLst>
      <p:ext uri="{BB962C8B-B14F-4D97-AF65-F5344CB8AC3E}">
        <p14:creationId xmlns:p14="http://schemas.microsoft.com/office/powerpoint/2010/main" val="25071204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8B73FCD-CA1A-D626-E35D-B0157D6DCD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FF6841-B3FB-3844-DADC-FDB0312E8264}"/>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For those unable to plan for their old age due to economic hardships, we ask for your provision and innovative solutions. Guide us in creating societies that respect and care for the wisdom and needs of older generations.</a:t>
            </a:r>
          </a:p>
        </p:txBody>
      </p:sp>
    </p:spTree>
    <p:extLst>
      <p:ext uri="{BB962C8B-B14F-4D97-AF65-F5344CB8AC3E}">
        <p14:creationId xmlns:p14="http://schemas.microsoft.com/office/powerpoint/2010/main" val="42864192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08C50BC-06C3-7C21-3D8F-B1B0D1F7FF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FBABF4-E46C-471F-9655-269DAD22FEDF}"/>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pray for families and communities struggling to cope with the pressures of life. When stress and hardship make it difficult to support one another, remind us of your endless patience and love. </a:t>
            </a:r>
          </a:p>
        </p:txBody>
      </p:sp>
    </p:spTree>
    <p:extLst>
      <p:ext uri="{BB962C8B-B14F-4D97-AF65-F5344CB8AC3E}">
        <p14:creationId xmlns:p14="http://schemas.microsoft.com/office/powerpoint/2010/main" val="31858667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8832CFE-2D32-0621-CE19-B499254873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8ABEBF-5D5C-B010-4EBA-5D8106350360}"/>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Help us to extend that same grace to those around us.</a:t>
            </a:r>
          </a:p>
          <a:p>
            <a:pPr algn="ctr">
              <a:lnSpc>
                <a:spcPts val="5900"/>
              </a:lnSpc>
            </a:pPr>
            <a:r>
              <a:rPr lang="en-US" sz="5300" dirty="0">
                <a:solidFill>
                  <a:srgbClr val="FFFF00"/>
                </a:solidFill>
                <a:latin typeface="Aptos Black" panose="020B0004020202020204" pitchFamily="34" charset="0"/>
              </a:rPr>
              <a:t>Jesus, you called us to come with all the burdens that weigh us down. Here we are! Lighten these loads and help us to cast our cares upon you.</a:t>
            </a:r>
          </a:p>
        </p:txBody>
      </p:sp>
    </p:spTree>
    <p:extLst>
      <p:ext uri="{BB962C8B-B14F-4D97-AF65-F5344CB8AC3E}">
        <p14:creationId xmlns:p14="http://schemas.microsoft.com/office/powerpoint/2010/main" val="39466770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8EA036B4-4912-08FC-D595-EFB0834D83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B3326A-FDD6-DD03-4029-04D2CDB74C0E}"/>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Holy Spirit, be our Comforter in times of distress. When we cannot see a way forward, be our guide. </a:t>
            </a:r>
          </a:p>
          <a:p>
            <a:pPr algn="ctr"/>
            <a:r>
              <a:rPr lang="en-US" sz="5300" dirty="0">
                <a:solidFill>
                  <a:srgbClr val="FFFF00"/>
                </a:solidFill>
                <a:latin typeface="Aptos Black" panose="020B0004020202020204" pitchFamily="34" charset="0"/>
              </a:rPr>
              <a:t>Grant us the faith to keep moving forward even when the path seems impossible. </a:t>
            </a:r>
          </a:p>
        </p:txBody>
      </p:sp>
    </p:spTree>
    <p:extLst>
      <p:ext uri="{BB962C8B-B14F-4D97-AF65-F5344CB8AC3E}">
        <p14:creationId xmlns:p14="http://schemas.microsoft.com/office/powerpoint/2010/main" val="20475002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7A7D994-33A4-853D-ADEE-21824BD597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6FB816-3BFD-2D95-0A63-3AC05CBEE416}"/>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Help us to be a light to others, sharing hope and extending a helping hand where we can.</a:t>
            </a:r>
          </a:p>
          <a:p>
            <a:pPr algn="ctr">
              <a:lnSpc>
                <a:spcPts val="5900"/>
              </a:lnSpc>
            </a:pPr>
            <a:r>
              <a:rPr lang="en-US" sz="5300" dirty="0">
                <a:solidFill>
                  <a:srgbClr val="FFFF00"/>
                </a:solidFill>
                <a:latin typeface="Aptos Black" panose="020B0004020202020204" pitchFamily="34" charset="0"/>
              </a:rPr>
              <a:t>We trust in your unfailing love and your promise that you will never leave us or forsake us. </a:t>
            </a:r>
          </a:p>
          <a:p>
            <a:pPr algn="ctr">
              <a:lnSpc>
                <a:spcPts val="5900"/>
              </a:lnSpc>
            </a:pPr>
            <a:r>
              <a:rPr lang="en-US" sz="5300" dirty="0">
                <a:solidFill>
                  <a:srgbClr val="FFFF00"/>
                </a:solidFill>
                <a:latin typeface="Aptos Black" panose="020B0004020202020204" pitchFamily="34" charset="0"/>
              </a:rPr>
              <a:t>Amen</a:t>
            </a:r>
          </a:p>
        </p:txBody>
      </p:sp>
    </p:spTree>
    <p:extLst>
      <p:ext uri="{BB962C8B-B14F-4D97-AF65-F5344CB8AC3E}">
        <p14:creationId xmlns:p14="http://schemas.microsoft.com/office/powerpoint/2010/main" val="263357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D3322A35-CDA3-4FA9-C438-15756AEA62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C88BC1-FA9B-662C-C921-C91F6C9C4AC9}"/>
              </a:ext>
            </a:extLst>
          </p:cNvPr>
          <p:cNvSpPr txBox="1"/>
          <p:nvPr/>
        </p:nvSpPr>
        <p:spPr>
          <a:xfrm>
            <a:off x="213360" y="0"/>
            <a:ext cx="11765280" cy="6017032"/>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Christian women from Nigeria are calling out to you, wherever you are in the world, beckoning you to come and find rest for your souls. </a:t>
            </a:r>
          </a:p>
        </p:txBody>
      </p:sp>
    </p:spTree>
    <p:extLst>
      <p:ext uri="{BB962C8B-B14F-4D97-AF65-F5344CB8AC3E}">
        <p14:creationId xmlns:p14="http://schemas.microsoft.com/office/powerpoint/2010/main" val="5438102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14C0597-1AC8-DCA0-1BE5-72E07F7841D1}"/>
            </a:ext>
          </a:extLst>
        </p:cNvPr>
        <p:cNvGrpSpPr/>
        <p:nvPr/>
      </p:nvGrpSpPr>
      <p:grpSpPr>
        <a:xfrm>
          <a:off x="0" y="0"/>
          <a:ext cx="0" cy="0"/>
          <a:chOff x="0" y="0"/>
          <a:chExt cx="0" cy="0"/>
        </a:xfrm>
      </p:grpSpPr>
    </p:spTree>
    <p:extLst>
      <p:ext uri="{BB962C8B-B14F-4D97-AF65-F5344CB8AC3E}">
        <p14:creationId xmlns:p14="http://schemas.microsoft.com/office/powerpoint/2010/main" val="31336966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55253B80-0287-9972-6925-F2E0FA9D1D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EE196C-0E6F-7FCA-0FEE-A71857BD87C4}"/>
              </a:ext>
            </a:extLst>
          </p:cNvPr>
          <p:cNvSpPr txBox="1"/>
          <p:nvPr/>
        </p:nvSpPr>
        <p:spPr>
          <a:xfrm>
            <a:off x="213360" y="0"/>
            <a:ext cx="11765280" cy="601703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40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Have we trials and temptations,</a:t>
            </a:r>
          </a:p>
          <a:p>
            <a:pPr algn="ctr"/>
            <a:r>
              <a:rPr lang="en-US" sz="5500" dirty="0">
                <a:solidFill>
                  <a:schemeClr val="bg1"/>
                </a:solidFill>
                <a:latin typeface="Aptos Black" panose="020B0004020202020204" pitchFamily="34" charset="0"/>
              </a:rPr>
              <a:t>is there trouble anywhere?</a:t>
            </a:r>
          </a:p>
          <a:p>
            <a:pPr algn="ctr"/>
            <a:r>
              <a:rPr lang="en-US" sz="5500" dirty="0">
                <a:solidFill>
                  <a:schemeClr val="bg1"/>
                </a:solidFill>
                <a:latin typeface="Aptos Black" panose="020B0004020202020204" pitchFamily="34" charset="0"/>
              </a:rPr>
              <a:t>We should never be discouraged:</a:t>
            </a:r>
          </a:p>
          <a:p>
            <a:pPr algn="ctr"/>
            <a:r>
              <a:rPr lang="en-US" sz="5500" dirty="0">
                <a:solidFill>
                  <a:schemeClr val="bg1"/>
                </a:solidFill>
                <a:latin typeface="Aptos Black" panose="020B0004020202020204" pitchFamily="34" charset="0"/>
              </a:rPr>
              <a:t>take it to the Lord in prayer.</a:t>
            </a:r>
          </a:p>
        </p:txBody>
      </p:sp>
    </p:spTree>
    <p:extLst>
      <p:ext uri="{BB962C8B-B14F-4D97-AF65-F5344CB8AC3E}">
        <p14:creationId xmlns:p14="http://schemas.microsoft.com/office/powerpoint/2010/main" val="33276698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AC8219EF-27DD-6DE2-1C3E-F3E00F8CF3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808419-62A0-4970-2F61-523F8846D189}"/>
              </a:ext>
            </a:extLst>
          </p:cNvPr>
          <p:cNvSpPr txBox="1"/>
          <p:nvPr/>
        </p:nvSpPr>
        <p:spPr>
          <a:xfrm>
            <a:off x="213360" y="0"/>
            <a:ext cx="11765280" cy="601703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40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Can we find a friend so faithful</a:t>
            </a:r>
          </a:p>
          <a:p>
            <a:pPr algn="ctr"/>
            <a:r>
              <a:rPr lang="en-US" sz="5500" dirty="0">
                <a:solidFill>
                  <a:schemeClr val="bg1"/>
                </a:solidFill>
                <a:latin typeface="Aptos Black" panose="020B0004020202020204" pitchFamily="34" charset="0"/>
              </a:rPr>
              <a:t>who will all our sorrows share?</a:t>
            </a:r>
          </a:p>
          <a:p>
            <a:pPr algn="ctr"/>
            <a:r>
              <a:rPr lang="en-US" sz="5500" dirty="0">
                <a:solidFill>
                  <a:schemeClr val="bg1"/>
                </a:solidFill>
                <a:latin typeface="Aptos Black" panose="020B0004020202020204" pitchFamily="34" charset="0"/>
              </a:rPr>
              <a:t>Jesus knows our every weakness:</a:t>
            </a:r>
          </a:p>
          <a:p>
            <a:pPr algn="ctr"/>
            <a:r>
              <a:rPr lang="en-US" sz="5500" dirty="0">
                <a:solidFill>
                  <a:schemeClr val="bg1"/>
                </a:solidFill>
                <a:latin typeface="Aptos Black" panose="020B0004020202020204" pitchFamily="34" charset="0"/>
              </a:rPr>
              <a:t>take it to the Lord in prayer</a:t>
            </a:r>
          </a:p>
        </p:txBody>
      </p:sp>
    </p:spTree>
    <p:extLst>
      <p:ext uri="{BB962C8B-B14F-4D97-AF65-F5344CB8AC3E}">
        <p14:creationId xmlns:p14="http://schemas.microsoft.com/office/powerpoint/2010/main" val="1894076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985DD1C3-7F24-3C97-D8A2-13029E1190AD}"/>
            </a:ext>
          </a:extLst>
        </p:cNvPr>
        <p:cNvGrpSpPr/>
        <p:nvPr/>
      </p:nvGrpSpPr>
      <p:grpSpPr>
        <a:xfrm>
          <a:off x="0" y="0"/>
          <a:ext cx="0" cy="0"/>
          <a:chOff x="0" y="0"/>
          <a:chExt cx="0" cy="0"/>
        </a:xfrm>
      </p:grpSpPr>
    </p:spTree>
    <p:extLst>
      <p:ext uri="{BB962C8B-B14F-4D97-AF65-F5344CB8AC3E}">
        <p14:creationId xmlns:p14="http://schemas.microsoft.com/office/powerpoint/2010/main" val="27577518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66FB7B6-DF37-C25A-738E-D57EF5D24A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76DD4-F581-2B41-818F-DB853178D0F3}"/>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As we have journeyed through this service, we have become informed about the burdens carried by our sisters in Nigeria and around the world. We have prayed together, bringing these concerns before God, our great Burden Bearer.</a:t>
            </a:r>
          </a:p>
        </p:txBody>
      </p:sp>
    </p:spTree>
    <p:extLst>
      <p:ext uri="{BB962C8B-B14F-4D97-AF65-F5344CB8AC3E}">
        <p14:creationId xmlns:p14="http://schemas.microsoft.com/office/powerpoint/2010/main" val="26966004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0A2C4DCD-5602-C6D3-AE9E-C55FB073D1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8A0EBE-25EF-4064-F3D8-812554951ECB}"/>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Now, we come to a moment that calls us into prayerful action. The motto of World Day of Prayer is Informed Prayer, Prayerful Action, reminding us that our prayers should lead us to action for the transformation of the world. </a:t>
            </a:r>
          </a:p>
        </p:txBody>
      </p:sp>
    </p:spTree>
    <p:extLst>
      <p:ext uri="{BB962C8B-B14F-4D97-AF65-F5344CB8AC3E}">
        <p14:creationId xmlns:p14="http://schemas.microsoft.com/office/powerpoint/2010/main" val="10021156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04AC17A-1EF1-346C-A0FB-72DE7A8408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33FC21-078C-2349-A84C-072E7238025B}"/>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Let us respond to this call together, affirming our commitment to be Christ's hands and feet in a world longing for hope and rest.</a:t>
            </a:r>
          </a:p>
        </p:txBody>
      </p:sp>
    </p:spTree>
    <p:extLst>
      <p:ext uri="{BB962C8B-B14F-4D97-AF65-F5344CB8AC3E}">
        <p14:creationId xmlns:p14="http://schemas.microsoft.com/office/powerpoint/2010/main" val="35441745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B33529B0-C367-38A7-6437-2E36DE4F5D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EF34E2-ED5D-146D-7CFE-9F5A85306FA1}"/>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Where do we find our hope in a burdened world?</a:t>
            </a:r>
          </a:p>
          <a:p>
            <a:pPr algn="ctr">
              <a:lnSpc>
                <a:spcPts val="5900"/>
              </a:lnSpc>
            </a:pPr>
            <a:r>
              <a:rPr lang="en-US" sz="5300" dirty="0">
                <a:solidFill>
                  <a:schemeClr val="bg1"/>
                </a:solidFill>
                <a:latin typeface="Aptos Black" panose="020B0004020202020204" pitchFamily="34" charset="0"/>
              </a:rPr>
              <a:t>In Christ, who bears all of our burdens.</a:t>
            </a:r>
          </a:p>
        </p:txBody>
      </p:sp>
    </p:spTree>
    <p:extLst>
      <p:ext uri="{BB962C8B-B14F-4D97-AF65-F5344CB8AC3E}">
        <p14:creationId xmlns:p14="http://schemas.microsoft.com/office/powerpoint/2010/main" val="8019454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FA552BF-1F99-C2A0-5A91-785DD81798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1E7DBB-8B7A-136A-95EE-64A939B209FD}"/>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How do we respond to overwhelming situations?</a:t>
            </a:r>
          </a:p>
          <a:p>
            <a:pPr algn="ctr">
              <a:lnSpc>
                <a:spcPts val="5900"/>
              </a:lnSpc>
            </a:pPr>
            <a:r>
              <a:rPr lang="en-US" sz="5300" dirty="0">
                <a:solidFill>
                  <a:schemeClr val="bg1"/>
                </a:solidFill>
                <a:latin typeface="Aptos Black" panose="020B0004020202020204" pitchFamily="34" charset="0"/>
              </a:rPr>
              <a:t>We remain resilient, believing that the storm will pass.</a:t>
            </a:r>
          </a:p>
        </p:txBody>
      </p:sp>
    </p:spTree>
    <p:extLst>
      <p:ext uri="{BB962C8B-B14F-4D97-AF65-F5344CB8AC3E}">
        <p14:creationId xmlns:p14="http://schemas.microsoft.com/office/powerpoint/2010/main" val="18859040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34713996-B1DA-E98D-2552-6023B0C194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383B84-775B-D3BB-AE65-124C73147856}"/>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Where do we place our trust in uncertain times?</a:t>
            </a:r>
          </a:p>
          <a:p>
            <a:pPr algn="ctr">
              <a:lnSpc>
                <a:spcPts val="5900"/>
              </a:lnSpc>
            </a:pPr>
            <a:r>
              <a:rPr lang="en-US" sz="5300" dirty="0">
                <a:solidFill>
                  <a:schemeClr val="bg1"/>
                </a:solidFill>
                <a:latin typeface="Aptos Black" panose="020B0004020202020204" pitchFamily="34" charset="0"/>
              </a:rPr>
              <a:t>In God, the Giver of life and Sustainer of all.</a:t>
            </a:r>
          </a:p>
        </p:txBody>
      </p:sp>
    </p:spTree>
    <p:extLst>
      <p:ext uri="{BB962C8B-B14F-4D97-AF65-F5344CB8AC3E}">
        <p14:creationId xmlns:p14="http://schemas.microsoft.com/office/powerpoint/2010/main" val="118285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1F42D87A-E878-2DBB-A59E-3E0CF08F02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2DCCB4-6158-3DB7-C24A-3024D5EA6C6C}"/>
              </a:ext>
            </a:extLst>
          </p:cNvPr>
          <p:cNvSpPr txBox="1"/>
          <p:nvPr/>
        </p:nvSpPr>
        <p:spPr>
          <a:xfrm>
            <a:off x="213360" y="0"/>
            <a:ext cx="11765280" cy="5109091"/>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As we worship together, may we share each other's burdens and find renewed strength in our unity. </a:t>
            </a:r>
          </a:p>
        </p:txBody>
      </p:sp>
    </p:spTree>
    <p:extLst>
      <p:ext uri="{BB962C8B-B14F-4D97-AF65-F5344CB8AC3E}">
        <p14:creationId xmlns:p14="http://schemas.microsoft.com/office/powerpoint/2010/main" val="34376757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AB6870C1-D13C-1B7F-D866-2A97F47BAE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72BA5E-F5D1-6606-BD1B-99384E45C207}"/>
              </a:ext>
            </a:extLst>
          </p:cNvPr>
          <p:cNvSpPr txBox="1"/>
          <p:nvPr/>
        </p:nvSpPr>
        <p:spPr>
          <a:xfrm>
            <a:off x="213360" y="0"/>
            <a:ext cx="11765280" cy="541430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What should we do when those around us are weary and heavy laden?</a:t>
            </a:r>
          </a:p>
          <a:p>
            <a:pPr algn="ctr">
              <a:lnSpc>
                <a:spcPts val="5900"/>
              </a:lnSpc>
            </a:pPr>
            <a:r>
              <a:rPr lang="en-US" sz="5300" dirty="0">
                <a:solidFill>
                  <a:schemeClr val="bg1"/>
                </a:solidFill>
                <a:latin typeface="Aptos Black" panose="020B0004020202020204" pitchFamily="34" charset="0"/>
              </a:rPr>
              <a:t>Bear one another’s burdens, as Christ bears ours.</a:t>
            </a:r>
          </a:p>
        </p:txBody>
      </p:sp>
    </p:spTree>
    <p:extLst>
      <p:ext uri="{BB962C8B-B14F-4D97-AF65-F5344CB8AC3E}">
        <p14:creationId xmlns:p14="http://schemas.microsoft.com/office/powerpoint/2010/main" val="13175651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775D785-3E27-17C8-2E7D-CD24582E02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927C2C-286E-AFC0-2FB4-C7540BB3D849}"/>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As we go forth, what is our call to action?</a:t>
            </a:r>
          </a:p>
          <a:p>
            <a:pPr algn="ctr">
              <a:lnSpc>
                <a:spcPts val="5900"/>
              </a:lnSpc>
            </a:pPr>
            <a:r>
              <a:rPr lang="en-US" sz="5300" dirty="0">
                <a:solidFill>
                  <a:schemeClr val="bg1"/>
                </a:solidFill>
                <a:latin typeface="Aptos Black" panose="020B0004020202020204" pitchFamily="34" charset="0"/>
              </a:rPr>
              <a:t>To live out our informed prayers through prayerful action.</a:t>
            </a:r>
          </a:p>
        </p:txBody>
      </p:sp>
    </p:spTree>
    <p:extLst>
      <p:ext uri="{BB962C8B-B14F-4D97-AF65-F5344CB8AC3E}">
        <p14:creationId xmlns:p14="http://schemas.microsoft.com/office/powerpoint/2010/main" val="7943887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CE2E881-DA95-0857-0B7C-0CA4E07601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288821-8AFD-5DAB-0F81-49498A81080A}"/>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CALL TO ACTION</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May we go forth with the strength of Christ.</a:t>
            </a:r>
          </a:p>
          <a:p>
            <a:pPr algn="ctr">
              <a:lnSpc>
                <a:spcPts val="5900"/>
              </a:lnSpc>
            </a:pPr>
            <a:r>
              <a:rPr lang="en-US" sz="5300" dirty="0">
                <a:solidFill>
                  <a:schemeClr val="bg1"/>
                </a:solidFill>
                <a:latin typeface="Aptos Black" panose="020B0004020202020204" pitchFamily="34" charset="0"/>
              </a:rPr>
              <a:t>We go with faith, hope, and love, to be light in the world.</a:t>
            </a:r>
          </a:p>
        </p:txBody>
      </p:sp>
    </p:spTree>
    <p:extLst>
      <p:ext uri="{BB962C8B-B14F-4D97-AF65-F5344CB8AC3E}">
        <p14:creationId xmlns:p14="http://schemas.microsoft.com/office/powerpoint/2010/main" val="18524328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CDC359B-A158-8153-BA43-F8A348549193}"/>
            </a:ext>
          </a:extLst>
        </p:cNvPr>
        <p:cNvGrpSpPr/>
        <p:nvPr/>
      </p:nvGrpSpPr>
      <p:grpSpPr>
        <a:xfrm>
          <a:off x="0" y="0"/>
          <a:ext cx="0" cy="0"/>
          <a:chOff x="0" y="0"/>
          <a:chExt cx="0" cy="0"/>
        </a:xfrm>
      </p:grpSpPr>
    </p:spTree>
    <p:extLst>
      <p:ext uri="{BB962C8B-B14F-4D97-AF65-F5344CB8AC3E}">
        <p14:creationId xmlns:p14="http://schemas.microsoft.com/office/powerpoint/2010/main" val="69720257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E45A51-737F-16FD-15AA-C679AF3EDA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63CEC7-DCBC-86C6-7147-41986DDBE48A}"/>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We continue now with a time of giving our financial offerings.</a:t>
            </a:r>
          </a:p>
          <a:p>
            <a:pPr algn="ctr">
              <a:lnSpc>
                <a:spcPts val="5900"/>
              </a:lnSpc>
            </a:pPr>
            <a:r>
              <a:rPr lang="en-US" sz="5300" dirty="0">
                <a:solidFill>
                  <a:srgbClr val="FFFF00"/>
                </a:solidFill>
                <a:latin typeface="Aptos Black" panose="020B0004020202020204" pitchFamily="34" charset="0"/>
              </a:rPr>
              <a:t>Offering time is a blessed time!</a:t>
            </a:r>
          </a:p>
          <a:p>
            <a:pPr algn="ctr">
              <a:lnSpc>
                <a:spcPts val="5900"/>
              </a:lnSpc>
            </a:pPr>
            <a:r>
              <a:rPr lang="en-US" sz="5300" dirty="0">
                <a:solidFill>
                  <a:srgbClr val="FFFF00"/>
                </a:solidFill>
                <a:latin typeface="Aptos Black" panose="020B0004020202020204" pitchFamily="34" charset="0"/>
              </a:rPr>
              <a:t>In Nigerian churches, it's customary for people to dance their offerings forward, expressing joy in giving and celebrating God's provision. </a:t>
            </a:r>
          </a:p>
        </p:txBody>
      </p:sp>
    </p:spTree>
    <p:extLst>
      <p:ext uri="{BB962C8B-B14F-4D97-AF65-F5344CB8AC3E}">
        <p14:creationId xmlns:p14="http://schemas.microsoft.com/office/powerpoint/2010/main" val="24981446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B8841-C2D2-D669-3489-596E314197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8FB085-6F13-3EBD-B538-A30EC3E719FD}"/>
              </a:ext>
            </a:extLst>
          </p:cNvPr>
          <p:cNvSpPr txBox="1"/>
          <p:nvPr/>
        </p:nvSpPr>
        <p:spPr>
          <a:xfrm>
            <a:off x="213360" y="0"/>
            <a:ext cx="11765280" cy="6170920"/>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This act of dancing reminds us that giving is not a burden, but a joyful response to God's grace.</a:t>
            </a:r>
          </a:p>
          <a:p>
            <a:pPr algn="ctr">
              <a:lnSpc>
                <a:spcPts val="5900"/>
              </a:lnSpc>
            </a:pPr>
            <a:r>
              <a:rPr lang="en-US" sz="5300" dirty="0">
                <a:solidFill>
                  <a:srgbClr val="FFFF00"/>
                </a:solidFill>
                <a:latin typeface="Aptos Black" panose="020B0004020202020204" pitchFamily="34" charset="0"/>
              </a:rPr>
              <a:t>As we give today, let us bring our offerings with that same spirit of joy and thanksgiving.</a:t>
            </a:r>
          </a:p>
        </p:txBody>
      </p:sp>
    </p:spTree>
    <p:extLst>
      <p:ext uri="{BB962C8B-B14F-4D97-AF65-F5344CB8AC3E}">
        <p14:creationId xmlns:p14="http://schemas.microsoft.com/office/powerpoint/2010/main" val="286969145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C534CC-14EF-167A-6A3A-3B2DA39B3D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CE8EBE-7C91-AD7E-384E-77044DF0EC1F}"/>
              </a:ext>
            </a:extLst>
          </p:cNvPr>
          <p:cNvSpPr txBox="1"/>
          <p:nvPr/>
        </p:nvSpPr>
        <p:spPr>
          <a:xfrm>
            <a:off x="213360" y="0"/>
            <a:ext cx="11765280" cy="6170920"/>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Our offerings this year will support:</a:t>
            </a:r>
          </a:p>
          <a:p>
            <a:pPr algn="ctr">
              <a:lnSpc>
                <a:spcPts val="5900"/>
              </a:lnSpc>
            </a:pPr>
            <a:endParaRPr lang="en-US" sz="5300" dirty="0">
              <a:solidFill>
                <a:srgbClr val="FFFF00"/>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Christian World Service – “Climate-Smart Agriculture Practices and Livelihood Initiative for Women in Plateau State, Nigeria.”</a:t>
            </a:r>
          </a:p>
        </p:txBody>
      </p:sp>
    </p:spTree>
    <p:extLst>
      <p:ext uri="{BB962C8B-B14F-4D97-AF65-F5344CB8AC3E}">
        <p14:creationId xmlns:p14="http://schemas.microsoft.com/office/powerpoint/2010/main" val="17530862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64150E-0C5A-5874-8D71-F1650392B5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B14AC0-7BC0-1D30-4D8F-6380DC5997C7}"/>
              </a:ext>
            </a:extLst>
          </p:cNvPr>
          <p:cNvSpPr txBox="1"/>
          <p:nvPr/>
        </p:nvSpPr>
        <p:spPr>
          <a:xfrm>
            <a:off x="213360" y="0"/>
            <a:ext cx="11765280" cy="6170920"/>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Our offerings this year will support:</a:t>
            </a:r>
          </a:p>
          <a:p>
            <a:pPr algn="ctr">
              <a:lnSpc>
                <a:spcPts val="5900"/>
              </a:lnSpc>
            </a:pPr>
            <a:endParaRPr lang="en-US" sz="5300" dirty="0">
              <a:solidFill>
                <a:srgbClr val="FFFF00"/>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The Bible Society – “The Macedonian Call Project” is a project run by the Bible Society of Nigeria.</a:t>
            </a:r>
          </a:p>
        </p:txBody>
      </p:sp>
    </p:spTree>
    <p:extLst>
      <p:ext uri="{BB962C8B-B14F-4D97-AF65-F5344CB8AC3E}">
        <p14:creationId xmlns:p14="http://schemas.microsoft.com/office/powerpoint/2010/main" val="36762996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DA8A6-D3C2-A230-CCBF-4AA86A1DAD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9AC4A2-4A5E-3534-85CD-CB19F60865BC}"/>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Our offerings this year will support:</a:t>
            </a:r>
          </a:p>
          <a:p>
            <a:pPr algn="ctr">
              <a:lnSpc>
                <a:spcPts val="5900"/>
              </a:lnSpc>
            </a:pPr>
            <a:endParaRPr lang="en-US" sz="5300" dirty="0">
              <a:solidFill>
                <a:srgbClr val="FFFF00"/>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Hospital Chaplaincy Aotearoa</a:t>
            </a:r>
          </a:p>
          <a:p>
            <a:pPr algn="ctr">
              <a:lnSpc>
                <a:spcPts val="5900"/>
              </a:lnSpc>
            </a:pPr>
            <a:endParaRPr lang="en-US" sz="53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11003075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929F14-268E-07D6-C7DF-D8623302C3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B9E7A1-5659-416B-804F-F681DCDE5E96}"/>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Your generous gifts will support the ministry of World Day of Prayer and help address some of the burdens we've prayed about today.</a:t>
            </a:r>
          </a:p>
        </p:txBody>
      </p:sp>
    </p:spTree>
    <p:extLst>
      <p:ext uri="{BB962C8B-B14F-4D97-AF65-F5344CB8AC3E}">
        <p14:creationId xmlns:p14="http://schemas.microsoft.com/office/powerpoint/2010/main" val="28174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E4C0F416-9B82-378A-3298-99554C23FC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07B974-ED16-6DE5-DE54-C0402B4B67DF}"/>
              </a:ext>
            </a:extLst>
          </p:cNvPr>
          <p:cNvSpPr txBox="1"/>
          <p:nvPr/>
        </p:nvSpPr>
        <p:spPr>
          <a:xfrm>
            <a:off x="213360" y="0"/>
            <a:ext cx="11765280" cy="4201150"/>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WORDS OF WELCOME</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May each of us find a sense of belonging here, as we are united in the embrace of Christ's love.</a:t>
            </a:r>
          </a:p>
        </p:txBody>
      </p:sp>
    </p:spTree>
    <p:extLst>
      <p:ext uri="{BB962C8B-B14F-4D97-AF65-F5344CB8AC3E}">
        <p14:creationId xmlns:p14="http://schemas.microsoft.com/office/powerpoint/2010/main" val="24804623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5B2553-E304-8D38-1DAD-0EE77A6A10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B7A219-4B45-E138-A765-724974708FF7}"/>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OFFERTORY</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Whether you dance, walk, or remain seated as you give, let your offering be a symbol of your commitment to lightening the loads of others. </a:t>
            </a:r>
          </a:p>
          <a:p>
            <a:pPr algn="ctr">
              <a:lnSpc>
                <a:spcPts val="5900"/>
              </a:lnSpc>
            </a:pPr>
            <a:r>
              <a:rPr lang="en-US" sz="5300" dirty="0">
                <a:solidFill>
                  <a:srgbClr val="FFFF00"/>
                </a:solidFill>
                <a:latin typeface="Aptos Black" panose="020B0004020202020204" pitchFamily="34" charset="0"/>
              </a:rPr>
              <a:t>May our gifts, like our prayers, be a tangible expression of God's love in the world.</a:t>
            </a:r>
          </a:p>
        </p:txBody>
      </p:sp>
    </p:spTree>
    <p:extLst>
      <p:ext uri="{BB962C8B-B14F-4D97-AF65-F5344CB8AC3E}">
        <p14:creationId xmlns:p14="http://schemas.microsoft.com/office/powerpoint/2010/main" val="26294454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1E1C3E-D347-6767-9F22-B0350194609C}"/>
            </a:ext>
          </a:extLst>
        </p:cNvPr>
        <p:cNvGrpSpPr/>
        <p:nvPr/>
      </p:nvGrpSpPr>
      <p:grpSpPr>
        <a:xfrm>
          <a:off x="0" y="0"/>
          <a:ext cx="0" cy="0"/>
          <a:chOff x="0" y="0"/>
          <a:chExt cx="0" cy="0"/>
        </a:xfrm>
      </p:grpSpPr>
    </p:spTree>
    <p:extLst>
      <p:ext uri="{BB962C8B-B14F-4D97-AF65-F5344CB8AC3E}">
        <p14:creationId xmlns:p14="http://schemas.microsoft.com/office/powerpoint/2010/main" val="32966520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DFE00D7-92CB-6760-D7E8-2D3C4B7100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342B6E-4956-5DD0-394E-BD119DBB1F9F}"/>
              </a:ext>
            </a:extLst>
          </p:cNvPr>
          <p:cNvSpPr txBox="1"/>
          <p:nvPr/>
        </p:nvSpPr>
        <p:spPr>
          <a:xfrm>
            <a:off x="213360" y="0"/>
            <a:ext cx="11765280" cy="6863417"/>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How much am I worth? </a:t>
            </a:r>
          </a:p>
          <a:p>
            <a:pPr algn="ctr">
              <a:lnSpc>
                <a:spcPts val="6300"/>
              </a:lnSpc>
            </a:pPr>
            <a:r>
              <a:rPr lang="en-US" sz="5500" dirty="0">
                <a:solidFill>
                  <a:schemeClr val="bg1"/>
                </a:solidFill>
                <a:latin typeface="Aptos Black" panose="020B0004020202020204" pitchFamily="34" charset="0"/>
              </a:rPr>
              <a:t>What’s the value in me?</a:t>
            </a:r>
          </a:p>
          <a:p>
            <a:pPr algn="ctr">
              <a:lnSpc>
                <a:spcPts val="6300"/>
              </a:lnSpc>
            </a:pPr>
            <a:r>
              <a:rPr lang="en-US" sz="5500" dirty="0">
                <a:solidFill>
                  <a:schemeClr val="bg1"/>
                </a:solidFill>
                <a:latin typeface="Aptos Black" panose="020B0004020202020204" pitchFamily="34" charset="0"/>
              </a:rPr>
              <a:t>Do I count if I stand or I fall?</a:t>
            </a:r>
          </a:p>
          <a:p>
            <a:pPr algn="ctr">
              <a:lnSpc>
                <a:spcPts val="6300"/>
              </a:lnSpc>
            </a:pPr>
            <a:r>
              <a:rPr lang="en-US" sz="5500" dirty="0">
                <a:solidFill>
                  <a:schemeClr val="bg1"/>
                </a:solidFill>
                <a:latin typeface="Aptos Black" panose="020B0004020202020204" pitchFamily="34" charset="0"/>
              </a:rPr>
              <a:t>If I’m weak or I’m strong, </a:t>
            </a:r>
          </a:p>
          <a:p>
            <a:pPr algn="ctr">
              <a:lnSpc>
                <a:spcPts val="6300"/>
              </a:lnSpc>
            </a:pPr>
            <a:r>
              <a:rPr lang="en-US" sz="5500" dirty="0">
                <a:solidFill>
                  <a:schemeClr val="bg1"/>
                </a:solidFill>
                <a:latin typeface="Aptos Black" panose="020B0004020202020204" pitchFamily="34" charset="0"/>
              </a:rPr>
              <a:t>if I win or I lose,</a:t>
            </a:r>
          </a:p>
          <a:p>
            <a:pPr algn="ctr">
              <a:lnSpc>
                <a:spcPts val="6300"/>
              </a:lnSpc>
            </a:pPr>
            <a:r>
              <a:rPr lang="en-US" sz="5500" dirty="0">
                <a:solidFill>
                  <a:schemeClr val="bg1"/>
                </a:solidFill>
                <a:latin typeface="Aptos Black" panose="020B0004020202020204" pitchFamily="34" charset="0"/>
              </a:rPr>
              <a:t>am I someone, or no one at all?</a:t>
            </a:r>
          </a:p>
        </p:txBody>
      </p:sp>
    </p:spTree>
    <p:extLst>
      <p:ext uri="{BB962C8B-B14F-4D97-AF65-F5344CB8AC3E}">
        <p14:creationId xmlns:p14="http://schemas.microsoft.com/office/powerpoint/2010/main" val="1334360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15B40B8-8015-A8E0-3565-0BD07A7AA0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B49655-DE56-A472-5B60-066C02AC98EF}"/>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everything, everything,</a:t>
            </a: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in the eyes of God;</a:t>
            </a:r>
          </a:p>
        </p:txBody>
      </p:sp>
    </p:spTree>
    <p:extLst>
      <p:ext uri="{BB962C8B-B14F-4D97-AF65-F5344CB8AC3E}">
        <p14:creationId xmlns:p14="http://schemas.microsoft.com/office/powerpoint/2010/main" val="75145338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2FC78BFC-6D92-8E4F-BD49-863D0FCEB5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A7656F-D5A3-DDDA-6B2B-24A0E525E9B5}"/>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 are worth everything, everything, everything,</a:t>
            </a:r>
          </a:p>
          <a:p>
            <a:pPr algn="ctr">
              <a:lnSpc>
                <a:spcPts val="6300"/>
              </a:lnSpc>
            </a:pPr>
            <a:r>
              <a:rPr lang="en-US" sz="5500" dirty="0">
                <a:solidFill>
                  <a:schemeClr val="bg1"/>
                </a:solidFill>
                <a:latin typeface="Aptos Black" panose="020B0004020202020204" pitchFamily="34" charset="0"/>
              </a:rPr>
              <a:t>we are worth everything</a:t>
            </a:r>
          </a:p>
          <a:p>
            <a:pPr algn="ctr">
              <a:lnSpc>
                <a:spcPts val="6300"/>
              </a:lnSpc>
            </a:pPr>
            <a:r>
              <a:rPr lang="en-US" sz="5500" dirty="0">
                <a:solidFill>
                  <a:schemeClr val="bg1"/>
                </a:solidFill>
                <a:latin typeface="Aptos Black" panose="020B0004020202020204" pitchFamily="34" charset="0"/>
              </a:rPr>
              <a:t> in the eyes of God.</a:t>
            </a:r>
          </a:p>
        </p:txBody>
      </p:sp>
    </p:spTree>
    <p:extLst>
      <p:ext uri="{BB962C8B-B14F-4D97-AF65-F5344CB8AC3E}">
        <p14:creationId xmlns:p14="http://schemas.microsoft.com/office/powerpoint/2010/main" val="26858304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C02DEB3-1E18-0102-EA91-2CFBC6602F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3EF1DB-250A-BAF1-9DAD-2EB406F13AF7}"/>
              </a:ext>
            </a:extLst>
          </p:cNvPr>
          <p:cNvSpPr txBox="1"/>
          <p:nvPr/>
        </p:nvSpPr>
        <p:spPr>
          <a:xfrm>
            <a:off x="213360" y="0"/>
            <a:ext cx="11765280" cy="6863417"/>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that bird</a:t>
            </a:r>
          </a:p>
          <a:p>
            <a:pPr algn="ctr">
              <a:lnSpc>
                <a:spcPts val="6300"/>
              </a:lnSpc>
            </a:pPr>
            <a:r>
              <a:rPr lang="en-US" sz="5500" dirty="0">
                <a:solidFill>
                  <a:schemeClr val="bg1"/>
                </a:solidFill>
                <a:latin typeface="Aptos Black" panose="020B0004020202020204" pitchFamily="34" charset="0"/>
              </a:rPr>
              <a:t> that dropped to the ground,</a:t>
            </a:r>
          </a:p>
          <a:p>
            <a:pPr algn="ctr">
              <a:lnSpc>
                <a:spcPts val="6300"/>
              </a:lnSpc>
            </a:pPr>
            <a:r>
              <a:rPr lang="en-US" sz="5500" dirty="0">
                <a:solidFill>
                  <a:schemeClr val="bg1"/>
                </a:solidFill>
                <a:latin typeface="Aptos Black" panose="020B0004020202020204" pitchFamily="34" charset="0"/>
              </a:rPr>
              <a:t>the tiniest bird of them all,</a:t>
            </a:r>
          </a:p>
          <a:p>
            <a:pPr algn="ctr">
              <a:lnSpc>
                <a:spcPts val="6300"/>
              </a:lnSpc>
            </a:pPr>
            <a:r>
              <a:rPr lang="en-US" sz="5500" dirty="0">
                <a:solidFill>
                  <a:schemeClr val="bg1"/>
                </a:solidFill>
                <a:latin typeface="Aptos Black" panose="020B0004020202020204" pitchFamily="34" charset="0"/>
              </a:rPr>
              <a:t>and nobody knew, </a:t>
            </a:r>
          </a:p>
          <a:p>
            <a:pPr algn="ctr">
              <a:lnSpc>
                <a:spcPts val="6300"/>
              </a:lnSpc>
            </a:pPr>
            <a:r>
              <a:rPr lang="en-US" sz="5500" dirty="0">
                <a:solidFill>
                  <a:schemeClr val="bg1"/>
                </a:solidFill>
                <a:latin typeface="Aptos Black" panose="020B0004020202020204" pitchFamily="34" charset="0"/>
              </a:rPr>
              <a:t>and nobody cared,</a:t>
            </a:r>
          </a:p>
          <a:p>
            <a:pPr algn="ctr">
              <a:lnSpc>
                <a:spcPts val="6300"/>
              </a:lnSpc>
            </a:pPr>
            <a:r>
              <a:rPr lang="en-US" sz="5500" dirty="0">
                <a:solidFill>
                  <a:schemeClr val="bg1"/>
                </a:solidFill>
                <a:latin typeface="Aptos Black" panose="020B0004020202020204" pitchFamily="34" charset="0"/>
              </a:rPr>
              <a:t>but our Father, who cares for us all.</a:t>
            </a:r>
          </a:p>
        </p:txBody>
      </p:sp>
    </p:spTree>
    <p:extLst>
      <p:ext uri="{BB962C8B-B14F-4D97-AF65-F5344CB8AC3E}">
        <p14:creationId xmlns:p14="http://schemas.microsoft.com/office/powerpoint/2010/main" val="7504519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116C892-BCBE-8185-6B9E-508B6C8E10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1E06BF-85EF-C50D-4D6A-00ACBFC41651}"/>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everything, everything,</a:t>
            </a: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in the eyes of God;</a:t>
            </a:r>
          </a:p>
        </p:txBody>
      </p:sp>
    </p:spTree>
    <p:extLst>
      <p:ext uri="{BB962C8B-B14F-4D97-AF65-F5344CB8AC3E}">
        <p14:creationId xmlns:p14="http://schemas.microsoft.com/office/powerpoint/2010/main" val="26582890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BFCC7CC3-DE0E-AE9F-65F2-CF3B06F461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C7AE22-E227-7821-8609-91BEC9BC97B8}"/>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 are worth everything, everything, everything,</a:t>
            </a:r>
          </a:p>
          <a:p>
            <a:pPr algn="ctr">
              <a:lnSpc>
                <a:spcPts val="6300"/>
              </a:lnSpc>
            </a:pPr>
            <a:r>
              <a:rPr lang="en-US" sz="5500" dirty="0">
                <a:solidFill>
                  <a:schemeClr val="bg1"/>
                </a:solidFill>
                <a:latin typeface="Aptos Black" panose="020B0004020202020204" pitchFamily="34" charset="0"/>
              </a:rPr>
              <a:t>we are worth everything</a:t>
            </a:r>
          </a:p>
          <a:p>
            <a:pPr algn="ctr">
              <a:lnSpc>
                <a:spcPts val="6300"/>
              </a:lnSpc>
            </a:pPr>
            <a:r>
              <a:rPr lang="en-US" sz="5500" dirty="0">
                <a:solidFill>
                  <a:schemeClr val="bg1"/>
                </a:solidFill>
                <a:latin typeface="Aptos Black" panose="020B0004020202020204" pitchFamily="34" charset="0"/>
              </a:rPr>
              <a:t> in the eyes of God.</a:t>
            </a:r>
          </a:p>
        </p:txBody>
      </p:sp>
    </p:spTree>
    <p:extLst>
      <p:ext uri="{BB962C8B-B14F-4D97-AF65-F5344CB8AC3E}">
        <p14:creationId xmlns:p14="http://schemas.microsoft.com/office/powerpoint/2010/main" val="287189249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6B1D27B-EC1F-BD19-873C-8AED57CE9C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B8E8C0-2137-1979-0C9F-B4BBA64B5938}"/>
              </a:ext>
            </a:extLst>
          </p:cNvPr>
          <p:cNvSpPr txBox="1"/>
          <p:nvPr/>
        </p:nvSpPr>
        <p:spPr>
          <a:xfrm>
            <a:off x="78658" y="0"/>
            <a:ext cx="12113342" cy="16648147"/>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5500"/>
              </a:lnSpc>
            </a:pPr>
            <a:r>
              <a:rPr lang="en-US" sz="5100" dirty="0">
                <a:solidFill>
                  <a:schemeClr val="bg1"/>
                </a:solidFill>
                <a:latin typeface="Aptos Black" panose="020B0004020202020204" pitchFamily="34" charset="0"/>
              </a:rPr>
              <a:t>I am that child who felt lost and afraid,</a:t>
            </a:r>
          </a:p>
          <a:p>
            <a:pPr algn="ctr">
              <a:lnSpc>
                <a:spcPts val="5500"/>
              </a:lnSpc>
            </a:pPr>
            <a:r>
              <a:rPr lang="en-US" sz="5100" dirty="0">
                <a:solidFill>
                  <a:schemeClr val="bg1"/>
                </a:solidFill>
                <a:latin typeface="Aptos Black" panose="020B0004020202020204" pitchFamily="34" charset="0"/>
              </a:rPr>
              <a:t>when she saw just how far she had roamed;</a:t>
            </a:r>
          </a:p>
          <a:p>
            <a:pPr algn="ctr">
              <a:lnSpc>
                <a:spcPts val="5500"/>
              </a:lnSpc>
            </a:pPr>
            <a:r>
              <a:rPr lang="en-US" sz="5100" dirty="0">
                <a:solidFill>
                  <a:schemeClr val="bg1"/>
                </a:solidFill>
                <a:latin typeface="Aptos Black" panose="020B0004020202020204" pitchFamily="34" charset="0"/>
              </a:rPr>
              <a:t>but they scoured the hills </a:t>
            </a:r>
          </a:p>
          <a:p>
            <a:pPr algn="ctr">
              <a:lnSpc>
                <a:spcPts val="5500"/>
              </a:lnSpc>
            </a:pPr>
            <a:r>
              <a:rPr lang="en-US" sz="5100" dirty="0">
                <a:solidFill>
                  <a:schemeClr val="bg1"/>
                </a:solidFill>
                <a:latin typeface="Aptos Black" panose="020B0004020202020204" pitchFamily="34" charset="0"/>
              </a:rPr>
              <a:t>till they found her again,</a:t>
            </a:r>
          </a:p>
          <a:p>
            <a:pPr algn="ctr">
              <a:lnSpc>
                <a:spcPts val="5500"/>
              </a:lnSpc>
            </a:pPr>
            <a:r>
              <a:rPr lang="en-US" sz="5100" dirty="0">
                <a:solidFill>
                  <a:schemeClr val="bg1"/>
                </a:solidFill>
                <a:latin typeface="Aptos Black" panose="020B0004020202020204" pitchFamily="34" charset="0"/>
              </a:rPr>
              <a:t>and rejoicing, they brought her safe home.</a:t>
            </a:r>
          </a:p>
          <a:p>
            <a:pPr algn="ctr">
              <a:lnSpc>
                <a:spcPts val="6300"/>
              </a:lnSpc>
            </a:pPr>
            <a:endParaRPr lang="en-US" sz="55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 …</a:t>
            </a:r>
          </a:p>
          <a:p>
            <a:pPr algn="ctr">
              <a:lnSpc>
                <a:spcPts val="6300"/>
              </a:lnSpc>
            </a:pPr>
            <a:endParaRPr lang="en-US" sz="55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How much am I worth?  Do I matter at all?</a:t>
            </a:r>
          </a:p>
          <a:p>
            <a:pPr algn="ctr">
              <a:lnSpc>
                <a:spcPts val="6300"/>
              </a:lnSpc>
            </a:pPr>
            <a:r>
              <a:rPr lang="en-US" sz="5500" dirty="0">
                <a:solidFill>
                  <a:schemeClr val="bg1"/>
                </a:solidFill>
                <a:latin typeface="Aptos Black" panose="020B0004020202020204" pitchFamily="34" charset="0"/>
              </a:rPr>
              <a:t>When I’m thinking it through I may see</a:t>
            </a:r>
          </a:p>
          <a:p>
            <a:pPr algn="ctr">
              <a:lnSpc>
                <a:spcPts val="6300"/>
              </a:lnSpc>
            </a:pPr>
            <a:r>
              <a:rPr lang="en-US" sz="5500" dirty="0">
                <a:solidFill>
                  <a:schemeClr val="bg1"/>
                </a:solidFill>
                <a:latin typeface="Aptos Black" panose="020B0004020202020204" pitchFamily="34" charset="0"/>
              </a:rPr>
              <a:t>that I’m worth all the love of the Son of God,</a:t>
            </a:r>
          </a:p>
          <a:p>
            <a:pPr algn="ctr">
              <a:lnSpc>
                <a:spcPts val="6300"/>
              </a:lnSpc>
            </a:pPr>
            <a:r>
              <a:rPr lang="en-US" sz="5500" dirty="0">
                <a:solidFill>
                  <a:schemeClr val="bg1"/>
                </a:solidFill>
                <a:latin typeface="Aptos Black" panose="020B0004020202020204" pitchFamily="34" charset="0"/>
              </a:rPr>
              <a:t>who laid down his life just for me.</a:t>
            </a:r>
          </a:p>
          <a:p>
            <a:pPr algn="ctr">
              <a:lnSpc>
                <a:spcPts val="6300"/>
              </a:lnSpc>
            </a:pPr>
            <a:endParaRPr lang="en-US" sz="55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 …</a:t>
            </a:r>
          </a:p>
        </p:txBody>
      </p:sp>
    </p:spTree>
    <p:extLst>
      <p:ext uri="{BB962C8B-B14F-4D97-AF65-F5344CB8AC3E}">
        <p14:creationId xmlns:p14="http://schemas.microsoft.com/office/powerpoint/2010/main" val="15615068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D57AA1F-5EE8-0BBB-23EB-904F447AD0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F71984-D874-4FAC-184F-1F93565CFA90}"/>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everything, everything,</a:t>
            </a: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in the eyes of God;</a:t>
            </a:r>
          </a:p>
        </p:txBody>
      </p:sp>
    </p:spTree>
    <p:extLst>
      <p:ext uri="{BB962C8B-B14F-4D97-AF65-F5344CB8AC3E}">
        <p14:creationId xmlns:p14="http://schemas.microsoft.com/office/powerpoint/2010/main" val="365006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2BFF1783-1FDB-BB71-EBA8-5177C17AC498}"/>
            </a:ext>
          </a:extLst>
        </p:cNvPr>
        <p:cNvGrpSpPr/>
        <p:nvPr/>
      </p:nvGrpSpPr>
      <p:grpSpPr>
        <a:xfrm>
          <a:off x="0" y="0"/>
          <a:ext cx="0" cy="0"/>
          <a:chOff x="0" y="0"/>
          <a:chExt cx="0" cy="0"/>
        </a:xfrm>
      </p:grpSpPr>
    </p:spTree>
    <p:extLst>
      <p:ext uri="{BB962C8B-B14F-4D97-AF65-F5344CB8AC3E}">
        <p14:creationId xmlns:p14="http://schemas.microsoft.com/office/powerpoint/2010/main" val="165790457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A4F5385E-1947-6CB3-5D63-DCCEEBE4AF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2E4377-6432-4AA5-DC5A-7B3802A22318}"/>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 are worth everything, everything, everything,</a:t>
            </a:r>
          </a:p>
          <a:p>
            <a:pPr algn="ctr">
              <a:lnSpc>
                <a:spcPts val="6300"/>
              </a:lnSpc>
            </a:pPr>
            <a:r>
              <a:rPr lang="en-US" sz="5500" dirty="0">
                <a:solidFill>
                  <a:schemeClr val="bg1"/>
                </a:solidFill>
                <a:latin typeface="Aptos Black" panose="020B0004020202020204" pitchFamily="34" charset="0"/>
              </a:rPr>
              <a:t>we are worth everything</a:t>
            </a:r>
          </a:p>
          <a:p>
            <a:pPr algn="ctr">
              <a:lnSpc>
                <a:spcPts val="6300"/>
              </a:lnSpc>
            </a:pPr>
            <a:r>
              <a:rPr lang="en-US" sz="5500" dirty="0">
                <a:solidFill>
                  <a:schemeClr val="bg1"/>
                </a:solidFill>
                <a:latin typeface="Aptos Black" panose="020B0004020202020204" pitchFamily="34" charset="0"/>
              </a:rPr>
              <a:t> in the eyes of God.</a:t>
            </a:r>
          </a:p>
        </p:txBody>
      </p:sp>
    </p:spTree>
    <p:extLst>
      <p:ext uri="{BB962C8B-B14F-4D97-AF65-F5344CB8AC3E}">
        <p14:creationId xmlns:p14="http://schemas.microsoft.com/office/powerpoint/2010/main" val="8699200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7F3CC98-9D6B-1064-71CA-5C121052F0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F694B1-CB67-E776-81DB-5141FF9E1134}"/>
              </a:ext>
            </a:extLst>
          </p:cNvPr>
          <p:cNvSpPr txBox="1"/>
          <p:nvPr/>
        </p:nvSpPr>
        <p:spPr>
          <a:xfrm>
            <a:off x="78657" y="0"/>
            <a:ext cx="12005187" cy="856901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5500"/>
              </a:lnSpc>
            </a:pPr>
            <a:r>
              <a:rPr lang="en-US" sz="5500" dirty="0">
                <a:solidFill>
                  <a:schemeClr val="bg1"/>
                </a:solidFill>
                <a:latin typeface="Aptos Black" panose="020B0004020202020204" pitchFamily="34" charset="0"/>
              </a:rPr>
              <a:t>How much am I worth? </a:t>
            </a:r>
          </a:p>
          <a:p>
            <a:pPr algn="ctr">
              <a:lnSpc>
                <a:spcPts val="5500"/>
              </a:lnSpc>
            </a:pPr>
            <a:r>
              <a:rPr lang="en-US" sz="5500" dirty="0">
                <a:solidFill>
                  <a:schemeClr val="bg1"/>
                </a:solidFill>
                <a:latin typeface="Aptos Black" panose="020B0004020202020204" pitchFamily="34" charset="0"/>
              </a:rPr>
              <a:t>Do I matter at all?</a:t>
            </a:r>
          </a:p>
          <a:p>
            <a:pPr algn="ctr">
              <a:lnSpc>
                <a:spcPts val="5500"/>
              </a:lnSpc>
            </a:pPr>
            <a:r>
              <a:rPr lang="en-US" sz="5500" dirty="0">
                <a:solidFill>
                  <a:schemeClr val="bg1"/>
                </a:solidFill>
                <a:latin typeface="Aptos Black" panose="020B0004020202020204" pitchFamily="34" charset="0"/>
              </a:rPr>
              <a:t>When I’m thinking it through I may see</a:t>
            </a:r>
          </a:p>
          <a:p>
            <a:pPr algn="ctr">
              <a:lnSpc>
                <a:spcPts val="5500"/>
              </a:lnSpc>
            </a:pPr>
            <a:r>
              <a:rPr lang="en-US" sz="5500" dirty="0">
                <a:solidFill>
                  <a:schemeClr val="bg1"/>
                </a:solidFill>
                <a:latin typeface="Aptos Black" panose="020B0004020202020204" pitchFamily="34" charset="0"/>
              </a:rPr>
              <a:t>that I’m worth all the love </a:t>
            </a:r>
          </a:p>
          <a:p>
            <a:pPr algn="ctr">
              <a:lnSpc>
                <a:spcPts val="5500"/>
              </a:lnSpc>
            </a:pPr>
            <a:r>
              <a:rPr lang="en-US" sz="5500" dirty="0">
                <a:solidFill>
                  <a:schemeClr val="bg1"/>
                </a:solidFill>
                <a:latin typeface="Aptos Black" panose="020B0004020202020204" pitchFamily="34" charset="0"/>
              </a:rPr>
              <a:t>of the Son of God,</a:t>
            </a:r>
          </a:p>
          <a:p>
            <a:pPr algn="ctr">
              <a:lnSpc>
                <a:spcPts val="5500"/>
              </a:lnSpc>
            </a:pPr>
            <a:r>
              <a:rPr lang="en-US" sz="5500" dirty="0">
                <a:solidFill>
                  <a:schemeClr val="bg1"/>
                </a:solidFill>
                <a:latin typeface="Aptos Black" panose="020B0004020202020204" pitchFamily="34" charset="0"/>
              </a:rPr>
              <a:t>who laid down his life just for me.</a:t>
            </a:r>
          </a:p>
          <a:p>
            <a:pPr algn="ctr">
              <a:lnSpc>
                <a:spcPts val="6300"/>
              </a:lnSpc>
            </a:pPr>
            <a:endParaRPr lang="en-US" sz="55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 …</a:t>
            </a:r>
          </a:p>
        </p:txBody>
      </p:sp>
    </p:spTree>
    <p:extLst>
      <p:ext uri="{BB962C8B-B14F-4D97-AF65-F5344CB8AC3E}">
        <p14:creationId xmlns:p14="http://schemas.microsoft.com/office/powerpoint/2010/main" val="20506361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97569ED-FC51-4DDA-021A-73222A5528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AC7FF0-A0FD-6B6E-6CE1-940BF7006D2F}"/>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everything, everything,</a:t>
            </a:r>
          </a:p>
          <a:p>
            <a:pPr algn="ctr">
              <a:lnSpc>
                <a:spcPts val="6300"/>
              </a:lnSpc>
            </a:pPr>
            <a:r>
              <a:rPr lang="en-US" sz="5500" dirty="0">
                <a:solidFill>
                  <a:schemeClr val="bg1"/>
                </a:solidFill>
                <a:latin typeface="Aptos Black" panose="020B0004020202020204" pitchFamily="34" charset="0"/>
              </a:rPr>
              <a:t>I am worth everything</a:t>
            </a:r>
          </a:p>
          <a:p>
            <a:pPr algn="ctr">
              <a:lnSpc>
                <a:spcPts val="6300"/>
              </a:lnSpc>
            </a:pPr>
            <a:r>
              <a:rPr lang="en-US" sz="5500" dirty="0">
                <a:solidFill>
                  <a:schemeClr val="bg1"/>
                </a:solidFill>
                <a:latin typeface="Aptos Black" panose="020B0004020202020204" pitchFamily="34" charset="0"/>
              </a:rPr>
              <a:t>in the eyes of God;</a:t>
            </a:r>
          </a:p>
        </p:txBody>
      </p:sp>
    </p:spTree>
    <p:extLst>
      <p:ext uri="{BB962C8B-B14F-4D97-AF65-F5344CB8AC3E}">
        <p14:creationId xmlns:p14="http://schemas.microsoft.com/office/powerpoint/2010/main" val="1088443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29AEFCE-270A-7F5B-E8BC-4D7BF70127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346D19-8A81-90B3-C235-E1A6BC588E9F}"/>
              </a:ext>
            </a:extLst>
          </p:cNvPr>
          <p:cNvSpPr txBox="1"/>
          <p:nvPr/>
        </p:nvSpPr>
        <p:spPr>
          <a:xfrm>
            <a:off x="213360" y="0"/>
            <a:ext cx="11765280" cy="5247590"/>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HOW MUCH AM I WORTH?</a:t>
            </a:r>
          </a:p>
          <a:p>
            <a:pPr algn="ctr"/>
            <a:r>
              <a:rPr lang="en-US" sz="4000" dirty="0">
                <a:solidFill>
                  <a:schemeClr val="bg1"/>
                </a:solidFill>
                <a:latin typeface="Aptos Black" panose="020B0004020202020204" pitchFamily="34" charset="0"/>
              </a:rPr>
              <a:t>Colin Gibson © 1933-2022, Hope is our Song 63</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 are worth everything, everything, everything,</a:t>
            </a:r>
          </a:p>
          <a:p>
            <a:pPr algn="ctr">
              <a:lnSpc>
                <a:spcPts val="6300"/>
              </a:lnSpc>
            </a:pPr>
            <a:r>
              <a:rPr lang="en-US" sz="5500" dirty="0">
                <a:solidFill>
                  <a:schemeClr val="bg1"/>
                </a:solidFill>
                <a:latin typeface="Aptos Black" panose="020B0004020202020204" pitchFamily="34" charset="0"/>
              </a:rPr>
              <a:t>we are worth everything</a:t>
            </a:r>
          </a:p>
          <a:p>
            <a:pPr algn="ctr">
              <a:lnSpc>
                <a:spcPts val="6300"/>
              </a:lnSpc>
            </a:pPr>
            <a:r>
              <a:rPr lang="en-US" sz="5500" dirty="0">
                <a:solidFill>
                  <a:schemeClr val="bg1"/>
                </a:solidFill>
                <a:latin typeface="Aptos Black" panose="020B0004020202020204" pitchFamily="34" charset="0"/>
              </a:rPr>
              <a:t> in the eyes of God.</a:t>
            </a:r>
          </a:p>
        </p:txBody>
      </p:sp>
    </p:spTree>
    <p:extLst>
      <p:ext uri="{BB962C8B-B14F-4D97-AF65-F5344CB8AC3E}">
        <p14:creationId xmlns:p14="http://schemas.microsoft.com/office/powerpoint/2010/main" val="393536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3FE66B16-5E12-79DC-6805-87D417D0AEAD}"/>
            </a:ext>
          </a:extLst>
        </p:cNvPr>
        <p:cNvGrpSpPr/>
        <p:nvPr/>
      </p:nvGrpSpPr>
      <p:grpSpPr>
        <a:xfrm>
          <a:off x="0" y="0"/>
          <a:ext cx="0" cy="0"/>
          <a:chOff x="0" y="0"/>
          <a:chExt cx="0" cy="0"/>
        </a:xfrm>
      </p:grpSpPr>
    </p:spTree>
    <p:extLst>
      <p:ext uri="{BB962C8B-B14F-4D97-AF65-F5344CB8AC3E}">
        <p14:creationId xmlns:p14="http://schemas.microsoft.com/office/powerpoint/2010/main" val="20381912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6868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BF4A48-AA76-A1A1-9617-A5928D1854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582219-2AE9-0E98-5534-7636DD3E0FF3}"/>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We are reminded of God's tender care for each of us. Just as God watches over the sparrow, God sees our burdens – the weight of oppression, the pain of loss, the struggles with poverty and mental health.</a:t>
            </a:r>
          </a:p>
        </p:txBody>
      </p:sp>
    </p:spTree>
    <p:extLst>
      <p:ext uri="{BB962C8B-B14F-4D97-AF65-F5344CB8AC3E}">
        <p14:creationId xmlns:p14="http://schemas.microsoft.com/office/powerpoint/2010/main" val="177763003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C0CEDF-2B1E-E51B-EF04-39CADBC5D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562637-D6F4-C80A-2F76-A9772FCB5A73}"/>
              </a:ext>
            </a:extLst>
          </p:cNvPr>
          <p:cNvSpPr txBox="1"/>
          <p:nvPr/>
        </p:nvSpPr>
        <p:spPr>
          <a:xfrm>
            <a:off x="213360" y="0"/>
            <a:ext cx="11765280" cy="541430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Through the stories we have heard, we have witnessed how God works in our lives, offering strength and hope even in the most difficult times.</a:t>
            </a:r>
          </a:p>
        </p:txBody>
      </p:sp>
    </p:spTree>
    <p:extLst>
      <p:ext uri="{BB962C8B-B14F-4D97-AF65-F5344CB8AC3E}">
        <p14:creationId xmlns:p14="http://schemas.microsoft.com/office/powerpoint/2010/main" val="29899036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768DE1-2F32-AE26-C085-442FA186148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5934BB-B624-6BE0-9BFE-09857C2892E1}"/>
              </a:ext>
            </a:extLst>
          </p:cNvPr>
          <p:cNvSpPr txBox="1"/>
          <p:nvPr/>
        </p:nvSpPr>
        <p:spPr>
          <a:xfrm>
            <a:off x="213360" y="0"/>
            <a:ext cx="11765280" cy="6170920"/>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Today, we have seen God's hand at work in the lives of our Nigerian sisters. God used Chioma's school friends to remind her of her inherent value, lifting the burden of shame and low self-esteem. </a:t>
            </a:r>
          </a:p>
        </p:txBody>
      </p:sp>
    </p:spTree>
    <p:extLst>
      <p:ext uri="{BB962C8B-B14F-4D97-AF65-F5344CB8AC3E}">
        <p14:creationId xmlns:p14="http://schemas.microsoft.com/office/powerpoint/2010/main" val="21197350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BC1767-9A73-2A76-6A05-EB52D15818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2960B-957B-B19B-1991-505A6AE0B73F}"/>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Through the community surrounding Beatrice, our widowed sister, God demonstrated how love can overcome systemic oppression.</a:t>
            </a:r>
          </a:p>
        </p:txBody>
      </p:sp>
    </p:spTree>
    <p:extLst>
      <p:ext uri="{BB962C8B-B14F-4D97-AF65-F5344CB8AC3E}">
        <p14:creationId xmlns:p14="http://schemas.microsoft.com/office/powerpoint/2010/main" val="279422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D35DE48F-F07E-0637-8A99-36F6A1E3AA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C907FE-2B19-C750-E171-8215026346AD}"/>
              </a:ext>
            </a:extLst>
          </p:cNvPr>
          <p:cNvSpPr txBox="1"/>
          <p:nvPr/>
        </p:nvSpPr>
        <p:spPr>
          <a:xfrm>
            <a:off x="213360" y="0"/>
            <a:ext cx="11765280" cy="670952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Are you down and feeling lonely,</a:t>
            </a:r>
          </a:p>
          <a:p>
            <a:pPr algn="ctr"/>
            <a:r>
              <a:rPr lang="en-US" sz="5900" dirty="0">
                <a:solidFill>
                  <a:schemeClr val="bg1"/>
                </a:solidFill>
                <a:latin typeface="Aptos Black" panose="020B0004020202020204" pitchFamily="34" charset="0"/>
              </a:rPr>
              <a:t>are you weary and oppressed,</a:t>
            </a:r>
          </a:p>
          <a:p>
            <a:pPr algn="ctr"/>
            <a:r>
              <a:rPr lang="en-US" sz="5900" dirty="0">
                <a:solidFill>
                  <a:schemeClr val="bg1"/>
                </a:solidFill>
                <a:latin typeface="Aptos Black" panose="020B0004020202020204" pitchFamily="34" charset="0"/>
              </a:rPr>
              <a:t>you don't have to be discouraged,</a:t>
            </a:r>
          </a:p>
          <a:p>
            <a:pPr algn="ctr"/>
            <a:r>
              <a:rPr lang="en-US" sz="5900" dirty="0">
                <a:solidFill>
                  <a:schemeClr val="bg1"/>
                </a:solidFill>
                <a:latin typeface="Aptos Black" panose="020B0004020202020204" pitchFamily="34" charset="0"/>
              </a:rPr>
              <a:t>Jesus says “Come unto me.”</a:t>
            </a:r>
          </a:p>
        </p:txBody>
      </p:sp>
    </p:spTree>
    <p:extLst>
      <p:ext uri="{BB962C8B-B14F-4D97-AF65-F5344CB8AC3E}">
        <p14:creationId xmlns:p14="http://schemas.microsoft.com/office/powerpoint/2010/main" val="178816404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731E81-7E0E-E8FA-8642-5A0483784E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9A003F-27B4-3BFC-0DFA-56A563E4A3F9}"/>
              </a:ext>
            </a:extLst>
          </p:cNvPr>
          <p:cNvSpPr txBox="1"/>
          <p:nvPr/>
        </p:nvSpPr>
        <p:spPr>
          <a:xfrm>
            <a:off x="213360" y="0"/>
            <a:ext cx="11765280" cy="541430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In Jato's story, we saw how God's strength sustains faith even in the face of persecution, challenging us all to be instruments of peace and understanding. </a:t>
            </a:r>
          </a:p>
        </p:txBody>
      </p:sp>
    </p:spTree>
    <p:extLst>
      <p:ext uri="{BB962C8B-B14F-4D97-AF65-F5344CB8AC3E}">
        <p14:creationId xmlns:p14="http://schemas.microsoft.com/office/powerpoint/2010/main" val="254961993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DB0789-9D84-036A-7066-385C15F02E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1C799E-C2ED-9F14-066D-D33D10CB6868}"/>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And through Blessing's testimony, God revealed how hope and resilience can flourish even amidst poverty and despair.</a:t>
            </a:r>
          </a:p>
        </p:txBody>
      </p:sp>
    </p:spTree>
    <p:extLst>
      <p:ext uri="{BB962C8B-B14F-4D97-AF65-F5344CB8AC3E}">
        <p14:creationId xmlns:p14="http://schemas.microsoft.com/office/powerpoint/2010/main" val="38180193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9339EA-C781-0C6C-F73A-8CABE3E4AA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16C3C1-397C-894E-A3D4-0F6B2097148A}"/>
              </a:ext>
            </a:extLst>
          </p:cNvPr>
          <p:cNvSpPr txBox="1"/>
          <p:nvPr/>
        </p:nvSpPr>
        <p:spPr>
          <a:xfrm>
            <a:off x="213360" y="0"/>
            <a:ext cx="11765280" cy="465768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As we leave this place, let us remember that God invites us to be co-workers in lifting each other's burdens. </a:t>
            </a:r>
          </a:p>
        </p:txBody>
      </p:sp>
    </p:spTree>
    <p:extLst>
      <p:ext uri="{BB962C8B-B14F-4D97-AF65-F5344CB8AC3E}">
        <p14:creationId xmlns:p14="http://schemas.microsoft.com/office/powerpoint/2010/main" val="87770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88C7EA-FB02-E7ED-DBEE-E262C38374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C302C3-DE72-441F-2500-EAC1EEDB4206}"/>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God calls us to prayerful action - to be the friends who remind others of their worth, the community that supports the vulnerable, the voices that speak for the persecuted, and the hands that offer hope to the struggling.</a:t>
            </a:r>
          </a:p>
        </p:txBody>
      </p:sp>
    </p:spTree>
    <p:extLst>
      <p:ext uri="{BB962C8B-B14F-4D97-AF65-F5344CB8AC3E}">
        <p14:creationId xmlns:p14="http://schemas.microsoft.com/office/powerpoint/2010/main" val="388727806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3F19E7-9F85-9291-E40D-9D97E02021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873465-992F-8BEC-2AA4-21F1EA170CFE}"/>
              </a:ext>
            </a:extLst>
          </p:cNvPr>
          <p:cNvSpPr txBox="1"/>
          <p:nvPr/>
        </p:nvSpPr>
        <p:spPr>
          <a:xfrm>
            <a:off x="213360" y="0"/>
            <a:ext cx="11765280" cy="692753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Let us collaborate with God in bringing comfort and justice to our world. As the body of Christ, we are empowered by Jesus' promise: "Come to me, all you who are weary and burdened, and I will give you rest."</a:t>
            </a:r>
          </a:p>
        </p:txBody>
      </p:sp>
    </p:spTree>
    <p:extLst>
      <p:ext uri="{BB962C8B-B14F-4D97-AF65-F5344CB8AC3E}">
        <p14:creationId xmlns:p14="http://schemas.microsoft.com/office/powerpoint/2010/main" val="17190231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1EB9AD-8AED-19E4-D81A-835B48D9A0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A0D044-FDA8-E6F4-2F29-85234E339B1F}"/>
              </a:ext>
            </a:extLst>
          </p:cNvPr>
          <p:cNvSpPr txBox="1"/>
          <p:nvPr/>
        </p:nvSpPr>
        <p:spPr>
          <a:xfrm>
            <a:off x="213360" y="0"/>
            <a:ext cx="11765280" cy="541430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This assurance not only gives us peace but also propels us to action. May we go forth as living extensions of Christ, bringing God's rest and relief to all we encounter. </a:t>
            </a:r>
          </a:p>
        </p:txBody>
      </p:sp>
    </p:spTree>
    <p:extLst>
      <p:ext uri="{BB962C8B-B14F-4D97-AF65-F5344CB8AC3E}">
        <p14:creationId xmlns:p14="http://schemas.microsoft.com/office/powerpoint/2010/main" val="35694316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481FE4-D1AB-AFC1-B8B2-EB22984746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1CF794-B81D-5416-928D-B7AF87C9227A}"/>
              </a:ext>
            </a:extLst>
          </p:cNvPr>
          <p:cNvSpPr txBox="1"/>
          <p:nvPr/>
        </p:nvSpPr>
        <p:spPr>
          <a:xfrm>
            <a:off x="213360" y="0"/>
            <a:ext cx="11765280" cy="390106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CLOSING WORDS</a:t>
            </a:r>
          </a:p>
          <a:p>
            <a:pPr algn="ctr"/>
            <a:endParaRPr lang="en-US" sz="4000" dirty="0">
              <a:solidFill>
                <a:schemeClr val="bg1"/>
              </a:solidFill>
              <a:latin typeface="Aptos Black" panose="020B0004020202020204" pitchFamily="34" charset="0"/>
            </a:endParaRPr>
          </a:p>
          <a:p>
            <a:pPr algn="ctr">
              <a:lnSpc>
                <a:spcPts val="5900"/>
              </a:lnSpc>
            </a:pPr>
            <a:r>
              <a:rPr lang="en-US" sz="5300" dirty="0">
                <a:solidFill>
                  <a:srgbClr val="FFFF00"/>
                </a:solidFill>
                <a:latin typeface="Aptos Black" panose="020B0004020202020204" pitchFamily="34" charset="0"/>
              </a:rPr>
              <a:t>In this way, we not only find our own rest in God but become channels of that divine rest for others.</a:t>
            </a:r>
          </a:p>
        </p:txBody>
      </p:sp>
    </p:spTree>
    <p:extLst>
      <p:ext uri="{BB962C8B-B14F-4D97-AF65-F5344CB8AC3E}">
        <p14:creationId xmlns:p14="http://schemas.microsoft.com/office/powerpoint/2010/main" val="11095749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4AB6EA-798D-24CB-1D1D-2B213D41C367}"/>
            </a:ext>
          </a:extLst>
        </p:cNvPr>
        <p:cNvGrpSpPr/>
        <p:nvPr/>
      </p:nvGrpSpPr>
      <p:grpSpPr>
        <a:xfrm>
          <a:off x="0" y="0"/>
          <a:ext cx="0" cy="0"/>
          <a:chOff x="0" y="0"/>
          <a:chExt cx="0" cy="0"/>
        </a:xfrm>
      </p:grpSpPr>
    </p:spTree>
    <p:extLst>
      <p:ext uri="{BB962C8B-B14F-4D97-AF65-F5344CB8AC3E}">
        <p14:creationId xmlns:p14="http://schemas.microsoft.com/office/powerpoint/2010/main" val="149929771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F551DEA8-B188-5B9D-E703-2349E14A4B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4FF460-8291-6E44-B118-EBA34912A725}"/>
              </a:ext>
            </a:extLst>
          </p:cNvPr>
          <p:cNvSpPr txBox="1"/>
          <p:nvPr/>
        </p:nvSpPr>
        <p:spPr>
          <a:xfrm>
            <a:off x="68826" y="0"/>
            <a:ext cx="12044516" cy="6843284"/>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5600"/>
              </a:lnSpc>
            </a:pPr>
            <a:r>
              <a:rPr lang="en-US" sz="5500" dirty="0">
                <a:solidFill>
                  <a:schemeClr val="bg1"/>
                </a:solidFill>
                <a:latin typeface="Aptos Black" panose="020B0004020202020204" pitchFamily="34" charset="0"/>
              </a:rPr>
              <a:t>Your love, O God is never ending,</a:t>
            </a:r>
          </a:p>
          <a:p>
            <a:pPr algn="ctr">
              <a:lnSpc>
                <a:spcPts val="5600"/>
              </a:lnSpc>
            </a:pPr>
            <a:r>
              <a:rPr lang="en-US" sz="5500" dirty="0">
                <a:solidFill>
                  <a:schemeClr val="bg1"/>
                </a:solidFill>
                <a:latin typeface="Aptos Black" panose="020B0004020202020204" pitchFamily="34" charset="0"/>
              </a:rPr>
              <a:t>throughout the earth its bounty flows,</a:t>
            </a:r>
          </a:p>
          <a:p>
            <a:pPr algn="ctr">
              <a:lnSpc>
                <a:spcPts val="5600"/>
              </a:lnSpc>
            </a:pPr>
            <a:r>
              <a:rPr lang="en-US" sz="5500" dirty="0">
                <a:solidFill>
                  <a:schemeClr val="bg1"/>
                </a:solidFill>
                <a:latin typeface="Aptos Black" panose="020B0004020202020204" pitchFamily="34" charset="0"/>
              </a:rPr>
              <a:t>all life and breath on you depending:</a:t>
            </a:r>
          </a:p>
          <a:p>
            <a:pPr algn="ctr">
              <a:lnSpc>
                <a:spcPts val="5600"/>
              </a:lnSpc>
            </a:pPr>
            <a:r>
              <a:rPr lang="en-US" sz="5500" dirty="0">
                <a:solidFill>
                  <a:schemeClr val="bg1"/>
                </a:solidFill>
                <a:latin typeface="Aptos Black" panose="020B0004020202020204" pitchFamily="34" charset="0"/>
              </a:rPr>
              <a:t>creation’s depth your wisdom shows.</a:t>
            </a:r>
          </a:p>
        </p:txBody>
      </p:sp>
    </p:spTree>
    <p:extLst>
      <p:ext uri="{BB962C8B-B14F-4D97-AF65-F5344CB8AC3E}">
        <p14:creationId xmlns:p14="http://schemas.microsoft.com/office/powerpoint/2010/main" val="27784413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08369A6D-3DBF-86B3-9142-5485433152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1EE4A6-81F8-2FFA-ACB8-5CB07BD10066}"/>
              </a:ext>
            </a:extLst>
          </p:cNvPr>
          <p:cNvSpPr txBox="1"/>
          <p:nvPr/>
        </p:nvSpPr>
        <p:spPr>
          <a:xfrm>
            <a:off x="68826" y="0"/>
            <a:ext cx="12044516" cy="5032147"/>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Across each continent and island</a:t>
            </a:r>
          </a:p>
          <a:p>
            <a:pPr algn="ctr">
              <a:lnSpc>
                <a:spcPts val="6300"/>
              </a:lnSpc>
            </a:pPr>
            <a:r>
              <a:rPr lang="en-US" sz="5500" dirty="0">
                <a:solidFill>
                  <a:schemeClr val="bg1"/>
                </a:solidFill>
                <a:latin typeface="Aptos Black" panose="020B0004020202020204" pitchFamily="34" charset="0"/>
              </a:rPr>
              <a:t>as dawn leads on another day,</a:t>
            </a:r>
          </a:p>
          <a:p>
            <a:pPr algn="ctr">
              <a:lnSpc>
                <a:spcPts val="6300"/>
              </a:lnSpc>
            </a:pPr>
            <a:r>
              <a:rPr lang="en-US" sz="5500" dirty="0">
                <a:solidFill>
                  <a:schemeClr val="bg1"/>
                </a:solidFill>
                <a:latin typeface="Aptos Black" panose="020B0004020202020204" pitchFamily="34" charset="0"/>
              </a:rPr>
              <a:t>the voice of prayer is never silent,</a:t>
            </a:r>
          </a:p>
          <a:p>
            <a:pPr algn="ctr">
              <a:lnSpc>
                <a:spcPts val="6300"/>
              </a:lnSpc>
            </a:pPr>
            <a:r>
              <a:rPr lang="en-US" sz="5500" dirty="0">
                <a:solidFill>
                  <a:schemeClr val="bg1"/>
                </a:solidFill>
                <a:latin typeface="Aptos Black" panose="020B0004020202020204" pitchFamily="34" charset="0"/>
              </a:rPr>
              <a:t>nor dies the strain of praise away.</a:t>
            </a:r>
          </a:p>
        </p:txBody>
      </p:sp>
    </p:spTree>
    <p:extLst>
      <p:ext uri="{BB962C8B-B14F-4D97-AF65-F5344CB8AC3E}">
        <p14:creationId xmlns:p14="http://schemas.microsoft.com/office/powerpoint/2010/main" val="373285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81062-3A48-A338-1F4F-4E6E6E76F44B}"/>
              </a:ext>
            </a:extLst>
          </p:cNvPr>
          <p:cNvSpPr txBox="1"/>
          <p:nvPr/>
        </p:nvSpPr>
        <p:spPr>
          <a:xfrm>
            <a:off x="213360" y="0"/>
            <a:ext cx="11765280" cy="526297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SONG OF PRAISE</a:t>
            </a:r>
          </a:p>
          <a:p>
            <a:endParaRPr lang="en-NZ" sz="3000" dirty="0">
              <a:solidFill>
                <a:schemeClr val="bg1"/>
              </a:solidFill>
              <a:latin typeface="Aptos Black" panose="020B0004020202020204" pitchFamily="34" charset="0"/>
            </a:endParaRPr>
          </a:p>
          <a:p>
            <a:pPr algn="ctr"/>
            <a:r>
              <a:rPr lang="en-NZ" sz="5900" dirty="0" err="1">
                <a:solidFill>
                  <a:schemeClr val="bg1"/>
                </a:solidFill>
                <a:latin typeface="Aptos Black" panose="020B0004020202020204" pitchFamily="34" charset="0"/>
              </a:rPr>
              <a:t>Keleya</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keleya</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nobueze</a:t>
            </a:r>
            <a:r>
              <a:rPr lang="en-NZ" sz="5900" dirty="0">
                <a:solidFill>
                  <a:schemeClr val="bg1"/>
                </a:solidFill>
                <a:latin typeface="Aptos Black" panose="020B0004020202020204" pitchFamily="34" charset="0"/>
              </a:rPr>
              <a:t>, </a:t>
            </a:r>
          </a:p>
          <a:p>
            <a:pPr algn="ctr"/>
            <a:r>
              <a:rPr lang="en-NZ" sz="5900" dirty="0" err="1">
                <a:solidFill>
                  <a:schemeClr val="bg1"/>
                </a:solidFill>
                <a:latin typeface="Aptos Black" panose="020B0004020202020204" pitchFamily="34" charset="0"/>
              </a:rPr>
              <a:t>keleya</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keleya</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nobueze</a:t>
            </a:r>
            <a:r>
              <a:rPr lang="en-NZ" sz="5900" dirty="0">
                <a:solidFill>
                  <a:schemeClr val="bg1"/>
                </a:solidFill>
                <a:latin typeface="Aptos Black" panose="020B0004020202020204" pitchFamily="34" charset="0"/>
              </a:rPr>
              <a:t>, </a:t>
            </a:r>
          </a:p>
          <a:p>
            <a:pPr algn="ctr"/>
            <a:r>
              <a:rPr lang="en-NZ" sz="5900" dirty="0" err="1">
                <a:solidFill>
                  <a:schemeClr val="bg1"/>
                </a:solidFill>
                <a:latin typeface="Aptos Black" panose="020B0004020202020204" pitchFamily="34" charset="0"/>
              </a:rPr>
              <a:t>kele</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Jisus</a:t>
            </a:r>
            <a:r>
              <a:rPr lang="en-NZ" sz="5900" dirty="0">
                <a:solidFill>
                  <a:schemeClr val="bg1"/>
                </a:solidFill>
                <a:latin typeface="Aptos Black" panose="020B0004020202020204" pitchFamily="34" charset="0"/>
              </a:rPr>
              <a:t> </a:t>
            </a:r>
            <a:r>
              <a:rPr lang="en-NZ" sz="5900" dirty="0" err="1">
                <a:solidFill>
                  <a:schemeClr val="bg1"/>
                </a:solidFill>
                <a:latin typeface="Aptos Black" panose="020B0004020202020204" pitchFamily="34" charset="0"/>
              </a:rPr>
              <a:t>nobueze</a:t>
            </a:r>
            <a:r>
              <a:rPr lang="en-NZ" sz="5900" dirty="0">
                <a:solidFill>
                  <a:schemeClr val="bg1"/>
                </a:solidFill>
                <a:latin typeface="Aptos Black" panose="020B0004020202020204" pitchFamily="34" charset="0"/>
              </a:rPr>
              <a:t>,</a:t>
            </a:r>
          </a:p>
          <a:p>
            <a:pPr algn="ctr"/>
            <a:r>
              <a:rPr lang="en-NZ" sz="5900" dirty="0" err="1">
                <a:solidFill>
                  <a:schemeClr val="bg1"/>
                </a:solidFill>
                <a:latin typeface="Aptos Black" panose="020B0004020202020204" pitchFamily="34" charset="0"/>
              </a:rPr>
              <a:t>Jisus</a:t>
            </a:r>
            <a:r>
              <a:rPr lang="en-NZ" sz="5900" dirty="0">
                <a:solidFill>
                  <a:schemeClr val="bg1"/>
                </a:solidFill>
                <a:latin typeface="Aptos Black" panose="020B0004020202020204" pitchFamily="34" charset="0"/>
              </a:rPr>
              <a:t> I di </a:t>
            </a:r>
            <a:r>
              <a:rPr lang="en-NZ" sz="5900" dirty="0" err="1">
                <a:solidFill>
                  <a:schemeClr val="bg1"/>
                </a:solidFill>
                <a:latin typeface="Aptos Black" panose="020B0004020202020204" pitchFamily="34" charset="0"/>
              </a:rPr>
              <a:t>nma</a:t>
            </a:r>
            <a:r>
              <a:rPr lang="en-NZ" sz="5900" dirty="0">
                <a:solidFill>
                  <a:schemeClr val="bg1"/>
                </a:solidFill>
                <a:latin typeface="Aptos Black" panose="020B0004020202020204" pitchFamily="34" charset="0"/>
              </a:rPr>
              <a:t>.</a:t>
            </a:r>
          </a:p>
        </p:txBody>
      </p:sp>
    </p:spTree>
    <p:extLst>
      <p:ext uri="{BB962C8B-B14F-4D97-AF65-F5344CB8AC3E}">
        <p14:creationId xmlns:p14="http://schemas.microsoft.com/office/powerpoint/2010/main" val="55423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723452F2-35C7-7C51-EB18-3746ED6338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98DFA4-C836-D31F-44D5-E183E4F5C872}"/>
              </a:ext>
            </a:extLst>
          </p:cNvPr>
          <p:cNvSpPr txBox="1"/>
          <p:nvPr/>
        </p:nvSpPr>
        <p:spPr>
          <a:xfrm>
            <a:off x="213360" y="0"/>
            <a:ext cx="11765280" cy="580158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come unto me, </a:t>
            </a:r>
          </a:p>
          <a:p>
            <a:pPr algn="ctr"/>
            <a:r>
              <a:rPr lang="en-US" sz="5900" dirty="0">
                <a:solidFill>
                  <a:schemeClr val="bg1"/>
                </a:solidFill>
                <a:latin typeface="Aptos Black" panose="020B0004020202020204" pitchFamily="34" charset="0"/>
              </a:rPr>
              <a:t>come, you who are weary, </a:t>
            </a:r>
          </a:p>
          <a:p>
            <a:pPr algn="ctr"/>
            <a:r>
              <a:rPr lang="en-US" sz="5900" dirty="0">
                <a:solidFill>
                  <a:schemeClr val="bg1"/>
                </a:solidFill>
                <a:latin typeface="Aptos Black" panose="020B0004020202020204" pitchFamily="34" charset="0"/>
              </a:rPr>
              <a:t>and I will give you rest.  </a:t>
            </a:r>
          </a:p>
        </p:txBody>
      </p:sp>
    </p:spTree>
    <p:extLst>
      <p:ext uri="{BB962C8B-B14F-4D97-AF65-F5344CB8AC3E}">
        <p14:creationId xmlns:p14="http://schemas.microsoft.com/office/powerpoint/2010/main" val="552288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EB069408-05D6-9919-092F-A47C02623B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80D968-D677-87D9-44EB-775A212DEE31}"/>
              </a:ext>
            </a:extLst>
          </p:cNvPr>
          <p:cNvSpPr txBox="1"/>
          <p:nvPr/>
        </p:nvSpPr>
        <p:spPr>
          <a:xfrm>
            <a:off x="68826" y="0"/>
            <a:ext cx="12044516" cy="6647974"/>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6300"/>
              </a:lnSpc>
            </a:pPr>
            <a:r>
              <a:rPr lang="en-US" sz="5400" dirty="0">
                <a:solidFill>
                  <a:schemeClr val="bg1"/>
                </a:solidFill>
                <a:latin typeface="Aptos Black" panose="020B0004020202020204" pitchFamily="34" charset="0"/>
              </a:rPr>
              <a:t>When we’re at rest the sun is waking,</a:t>
            </a:r>
          </a:p>
          <a:p>
            <a:pPr algn="ctr">
              <a:lnSpc>
                <a:spcPts val="6300"/>
              </a:lnSpc>
            </a:pPr>
            <a:r>
              <a:rPr lang="en-US" sz="5400" dirty="0">
                <a:solidFill>
                  <a:schemeClr val="bg1"/>
                </a:solidFill>
                <a:latin typeface="Aptos Black" panose="020B0004020202020204" pitchFamily="34" charset="0"/>
              </a:rPr>
              <a:t>our friends beneath the western sky,</a:t>
            </a:r>
          </a:p>
          <a:p>
            <a:pPr algn="ctr">
              <a:lnSpc>
                <a:spcPts val="6300"/>
              </a:lnSpc>
            </a:pPr>
            <a:r>
              <a:rPr lang="en-US" sz="5400" dirty="0">
                <a:solidFill>
                  <a:schemeClr val="bg1"/>
                </a:solidFill>
                <a:latin typeface="Aptos Black" panose="020B0004020202020204" pitchFamily="34" charset="0"/>
              </a:rPr>
              <a:t>and hour by hour fresh lips are making</a:t>
            </a:r>
          </a:p>
          <a:p>
            <a:pPr algn="ctr">
              <a:lnSpc>
                <a:spcPts val="6300"/>
              </a:lnSpc>
            </a:pPr>
            <a:r>
              <a:rPr lang="en-US" sz="5400" dirty="0">
                <a:solidFill>
                  <a:schemeClr val="bg1"/>
                </a:solidFill>
                <a:latin typeface="Aptos Black" panose="020B0004020202020204" pitchFamily="34" charset="0"/>
              </a:rPr>
              <a:t>your wondrous doings heard on high.</a:t>
            </a:r>
          </a:p>
        </p:txBody>
      </p:sp>
    </p:spTree>
    <p:extLst>
      <p:ext uri="{BB962C8B-B14F-4D97-AF65-F5344CB8AC3E}">
        <p14:creationId xmlns:p14="http://schemas.microsoft.com/office/powerpoint/2010/main" val="8598431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CD6D1A4C-4B19-3982-CE39-E9E92A63A8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1D25D8-23CF-0620-0DF1-81439B5B63E2}"/>
              </a:ext>
            </a:extLst>
          </p:cNvPr>
          <p:cNvSpPr txBox="1"/>
          <p:nvPr/>
        </p:nvSpPr>
        <p:spPr>
          <a:xfrm>
            <a:off x="68826" y="0"/>
            <a:ext cx="12044516" cy="5840060"/>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Your love, O God, is world surrounding,</a:t>
            </a:r>
          </a:p>
          <a:p>
            <a:pPr algn="ctr">
              <a:lnSpc>
                <a:spcPts val="6300"/>
              </a:lnSpc>
            </a:pPr>
            <a:r>
              <a:rPr lang="en-US" sz="5500" dirty="0">
                <a:solidFill>
                  <a:schemeClr val="bg1"/>
                </a:solidFill>
                <a:latin typeface="Aptos Black" panose="020B0004020202020204" pitchFamily="34" charset="0"/>
              </a:rPr>
              <a:t>like arms that firmly, gently hold.</a:t>
            </a:r>
          </a:p>
          <a:p>
            <a:pPr algn="ctr">
              <a:lnSpc>
                <a:spcPts val="6300"/>
              </a:lnSpc>
            </a:pPr>
            <a:r>
              <a:rPr lang="en-US" sz="5500" dirty="0">
                <a:solidFill>
                  <a:schemeClr val="bg1"/>
                </a:solidFill>
                <a:latin typeface="Aptos Black" panose="020B0004020202020204" pitchFamily="34" charset="0"/>
              </a:rPr>
              <a:t>Your grace, forever new, abounding,</a:t>
            </a:r>
          </a:p>
          <a:p>
            <a:pPr algn="ctr">
              <a:lnSpc>
                <a:spcPts val="6300"/>
              </a:lnSpc>
            </a:pPr>
            <a:r>
              <a:rPr lang="en-US" sz="5500" dirty="0">
                <a:solidFill>
                  <a:schemeClr val="bg1"/>
                </a:solidFill>
                <a:latin typeface="Aptos Black" panose="020B0004020202020204" pitchFamily="34" charset="0"/>
              </a:rPr>
              <a:t>each day your people to enfold.</a:t>
            </a:r>
          </a:p>
        </p:txBody>
      </p:sp>
    </p:spTree>
    <p:extLst>
      <p:ext uri="{BB962C8B-B14F-4D97-AF65-F5344CB8AC3E}">
        <p14:creationId xmlns:p14="http://schemas.microsoft.com/office/powerpoint/2010/main" val="25974424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88FE3DD0-CD01-5D45-0B25-F16ED8EC81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1FA192B-28B2-5948-5321-E7F7B90738A6}"/>
              </a:ext>
            </a:extLst>
          </p:cNvPr>
          <p:cNvSpPr txBox="1"/>
          <p:nvPr/>
        </p:nvSpPr>
        <p:spPr>
          <a:xfrm>
            <a:off x="68826" y="0"/>
            <a:ext cx="12044516" cy="5032147"/>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Your love, O God, is ever yearning,</a:t>
            </a:r>
          </a:p>
          <a:p>
            <a:pPr algn="ctr">
              <a:lnSpc>
                <a:spcPts val="6300"/>
              </a:lnSpc>
            </a:pPr>
            <a:r>
              <a:rPr lang="en-US" sz="5500" dirty="0">
                <a:solidFill>
                  <a:schemeClr val="bg1"/>
                </a:solidFill>
                <a:latin typeface="Aptos Black" panose="020B0004020202020204" pitchFamily="34" charset="0"/>
              </a:rPr>
              <a:t>to touch and heal a world of pain;</a:t>
            </a:r>
          </a:p>
          <a:p>
            <a:pPr algn="ctr">
              <a:lnSpc>
                <a:spcPts val="6300"/>
              </a:lnSpc>
            </a:pPr>
            <a:r>
              <a:rPr lang="en-US" sz="5500" dirty="0">
                <a:solidFill>
                  <a:schemeClr val="bg1"/>
                </a:solidFill>
                <a:latin typeface="Aptos Black" panose="020B0004020202020204" pitchFamily="34" charset="0"/>
              </a:rPr>
              <a:t>may we in Christ, be ever learning</a:t>
            </a:r>
          </a:p>
          <a:p>
            <a:pPr algn="ctr">
              <a:lnSpc>
                <a:spcPts val="6300"/>
              </a:lnSpc>
            </a:pPr>
            <a:r>
              <a:rPr lang="en-US" sz="5500" dirty="0">
                <a:solidFill>
                  <a:schemeClr val="bg1"/>
                </a:solidFill>
                <a:latin typeface="Aptos Black" panose="020B0004020202020204" pitchFamily="34" charset="0"/>
              </a:rPr>
              <a:t>bringing to birth that love again.</a:t>
            </a:r>
          </a:p>
        </p:txBody>
      </p:sp>
    </p:spTree>
    <p:extLst>
      <p:ext uri="{BB962C8B-B14F-4D97-AF65-F5344CB8AC3E}">
        <p14:creationId xmlns:p14="http://schemas.microsoft.com/office/powerpoint/2010/main" val="77332449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BBA014A8-6EFB-B5CD-AE3B-39C6D68648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F33ABA-B6C0-B84C-69F0-0BFC12A2129C}"/>
              </a:ext>
            </a:extLst>
          </p:cNvPr>
          <p:cNvSpPr txBox="1"/>
          <p:nvPr/>
        </p:nvSpPr>
        <p:spPr>
          <a:xfrm>
            <a:off x="68826" y="0"/>
            <a:ext cx="12044516" cy="8263801"/>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YOUR LOVE, O GOD, IS NEVER ENDING</a:t>
            </a:r>
          </a:p>
          <a:p>
            <a:pPr algn="ctr"/>
            <a:r>
              <a:rPr lang="en-US" sz="3000" dirty="0">
                <a:solidFill>
                  <a:schemeClr val="bg1"/>
                </a:solidFill>
                <a:latin typeface="Aptos Black" panose="020B0004020202020204" pitchFamily="34" charset="0"/>
              </a:rPr>
              <a:t>Words Marty Haugen/John Ellerton, Tune CLEMENT C Schofield</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Your love, O God, needs hands and voices;</a:t>
            </a:r>
          </a:p>
          <a:p>
            <a:pPr algn="ctr">
              <a:lnSpc>
                <a:spcPts val="6300"/>
              </a:lnSpc>
            </a:pPr>
            <a:r>
              <a:rPr lang="en-US" sz="5500" dirty="0">
                <a:solidFill>
                  <a:schemeClr val="bg1"/>
                </a:solidFill>
                <a:latin typeface="Aptos Black" panose="020B0004020202020204" pitchFamily="34" charset="0"/>
              </a:rPr>
              <a:t>to hold with care, for justice call.</a:t>
            </a:r>
          </a:p>
          <a:p>
            <a:pPr algn="ctr">
              <a:lnSpc>
                <a:spcPts val="6300"/>
              </a:lnSpc>
            </a:pPr>
            <a:r>
              <a:rPr lang="en-US" sz="5500" dirty="0">
                <a:solidFill>
                  <a:schemeClr val="bg1"/>
                </a:solidFill>
                <a:latin typeface="Aptos Black" panose="020B0004020202020204" pitchFamily="34" charset="0"/>
              </a:rPr>
              <a:t>Help us, O God, through all our choices</a:t>
            </a:r>
          </a:p>
          <a:p>
            <a:pPr algn="ctr">
              <a:lnSpc>
                <a:spcPts val="6300"/>
              </a:lnSpc>
            </a:pPr>
            <a:r>
              <a:rPr lang="en-US" sz="5500" dirty="0">
                <a:solidFill>
                  <a:schemeClr val="bg1"/>
                </a:solidFill>
                <a:latin typeface="Aptos Black" panose="020B0004020202020204" pitchFamily="34" charset="0"/>
              </a:rPr>
              <a:t>to live your love for one and all.</a:t>
            </a:r>
          </a:p>
          <a:p>
            <a:pPr algn="ctr">
              <a:lnSpc>
                <a:spcPts val="6300"/>
              </a:lnSpc>
            </a:pPr>
            <a:endParaRPr lang="en-US" sz="5300" dirty="0">
              <a:solidFill>
                <a:schemeClr val="bg1"/>
              </a:solidFill>
              <a:latin typeface="Aptos Black" panose="020B0004020202020204" pitchFamily="34" charset="0"/>
            </a:endParaRPr>
          </a:p>
          <a:p>
            <a:pPr algn="ctr">
              <a:lnSpc>
                <a:spcPts val="6300"/>
              </a:lnSpc>
            </a:pPr>
            <a:endParaRPr lang="en-US" sz="5500" dirty="0">
              <a:solidFill>
                <a:schemeClr val="bg1"/>
              </a:solidFill>
              <a:latin typeface="Aptos Black" panose="020B0004020202020204" pitchFamily="34" charset="0"/>
            </a:endParaRPr>
          </a:p>
        </p:txBody>
      </p:sp>
    </p:spTree>
    <p:extLst>
      <p:ext uri="{BB962C8B-B14F-4D97-AF65-F5344CB8AC3E}">
        <p14:creationId xmlns:p14="http://schemas.microsoft.com/office/powerpoint/2010/main" val="241787398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819FFCAA-AC2B-5C2F-B70C-F6AB6CB0566E}"/>
            </a:ext>
          </a:extLst>
        </p:cNvPr>
        <p:cNvGrpSpPr/>
        <p:nvPr/>
      </p:nvGrpSpPr>
      <p:grpSpPr>
        <a:xfrm>
          <a:off x="0" y="0"/>
          <a:ext cx="0" cy="0"/>
          <a:chOff x="0" y="0"/>
          <a:chExt cx="0" cy="0"/>
        </a:xfrm>
      </p:grpSpPr>
    </p:spTree>
    <p:extLst>
      <p:ext uri="{BB962C8B-B14F-4D97-AF65-F5344CB8AC3E}">
        <p14:creationId xmlns:p14="http://schemas.microsoft.com/office/powerpoint/2010/main" val="234568938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4368D8E7-893E-E086-E4DC-3F34BA21A6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1D73E4-BD94-33E6-C8F8-1F151805AD5D}"/>
              </a:ext>
            </a:extLst>
          </p:cNvPr>
          <p:cNvSpPr txBox="1"/>
          <p:nvPr/>
        </p:nvSpPr>
        <p:spPr>
          <a:xfrm>
            <a:off x="68826" y="0"/>
            <a:ext cx="12044516" cy="6186309"/>
          </a:xfrm>
          <a:prstGeom prst="rect">
            <a:avLst/>
          </a:prstGeom>
          <a:noFill/>
        </p:spPr>
        <p:txBody>
          <a:bodyPr wrap="square">
            <a:spAutoFit/>
          </a:bodyPr>
          <a:lstStyle/>
          <a:p>
            <a:pPr algn="ctr"/>
            <a:r>
              <a:rPr lang="en-NZ" sz="5100" dirty="0">
                <a:solidFill>
                  <a:schemeClr val="bg1"/>
                </a:solidFill>
                <a:latin typeface="Aptos Black" panose="020B0004020202020204" pitchFamily="34" charset="0"/>
              </a:rPr>
              <a:t>THE GRACE</a:t>
            </a:r>
          </a:p>
          <a:p>
            <a:pPr algn="ctr"/>
            <a:endParaRPr lang="en-US" sz="3000" dirty="0">
              <a:solidFill>
                <a:schemeClr val="bg1"/>
              </a:solidFill>
              <a:latin typeface="Aptos Black" panose="020B0004020202020204" pitchFamily="34" charset="0"/>
            </a:endParaRPr>
          </a:p>
          <a:p>
            <a:pPr algn="ctr">
              <a:lnSpc>
                <a:spcPts val="6300"/>
              </a:lnSpc>
            </a:pPr>
            <a:r>
              <a:rPr lang="en-US" sz="5500" dirty="0">
                <a:solidFill>
                  <a:schemeClr val="bg1"/>
                </a:solidFill>
                <a:latin typeface="Aptos Black" panose="020B0004020202020204" pitchFamily="34" charset="0"/>
              </a:rPr>
              <a:t>The grace of our Lord Jesus Christ,</a:t>
            </a:r>
          </a:p>
          <a:p>
            <a:pPr algn="ctr">
              <a:lnSpc>
                <a:spcPts val="6300"/>
              </a:lnSpc>
            </a:pPr>
            <a:r>
              <a:rPr lang="en-US" sz="5500" dirty="0">
                <a:solidFill>
                  <a:schemeClr val="bg1"/>
                </a:solidFill>
                <a:latin typeface="Aptos Black" panose="020B0004020202020204" pitchFamily="34" charset="0"/>
              </a:rPr>
              <a:t>the love of God</a:t>
            </a:r>
          </a:p>
          <a:p>
            <a:pPr algn="ctr">
              <a:lnSpc>
                <a:spcPts val="6300"/>
              </a:lnSpc>
            </a:pPr>
            <a:r>
              <a:rPr lang="en-US" sz="5500" dirty="0">
                <a:solidFill>
                  <a:schemeClr val="bg1"/>
                </a:solidFill>
                <a:latin typeface="Aptos Black" panose="020B0004020202020204" pitchFamily="34" charset="0"/>
              </a:rPr>
              <a:t>and the fellowship of the Holy Spirit</a:t>
            </a:r>
          </a:p>
          <a:p>
            <a:pPr algn="ctr">
              <a:lnSpc>
                <a:spcPts val="6300"/>
              </a:lnSpc>
            </a:pPr>
            <a:r>
              <a:rPr lang="en-US" sz="5500" dirty="0">
                <a:solidFill>
                  <a:schemeClr val="bg1"/>
                </a:solidFill>
                <a:latin typeface="Aptos Black" panose="020B0004020202020204" pitchFamily="34" charset="0"/>
              </a:rPr>
              <a:t> be with us all</a:t>
            </a:r>
          </a:p>
          <a:p>
            <a:pPr algn="ctr">
              <a:lnSpc>
                <a:spcPts val="6300"/>
              </a:lnSpc>
            </a:pPr>
            <a:r>
              <a:rPr lang="en-US" sz="5500" dirty="0">
                <a:solidFill>
                  <a:schemeClr val="bg1"/>
                </a:solidFill>
                <a:latin typeface="Aptos Black" panose="020B0004020202020204" pitchFamily="34" charset="0"/>
              </a:rPr>
              <a:t>now and forever.</a:t>
            </a:r>
          </a:p>
          <a:p>
            <a:pPr algn="ctr">
              <a:lnSpc>
                <a:spcPts val="6300"/>
              </a:lnSpc>
            </a:pPr>
            <a:r>
              <a:rPr lang="en-US" sz="5500" dirty="0">
                <a:solidFill>
                  <a:schemeClr val="bg1"/>
                </a:solidFill>
                <a:latin typeface="Aptos Black" panose="020B0004020202020204" pitchFamily="34" charset="0"/>
              </a:rPr>
              <a:t>Amen</a:t>
            </a:r>
            <a:endParaRPr lang="en-US" sz="5300" dirty="0">
              <a:solidFill>
                <a:schemeClr val="bg1"/>
              </a:solidFill>
              <a:latin typeface="Aptos Black" panose="020B0004020202020204" pitchFamily="34" charset="0"/>
            </a:endParaRPr>
          </a:p>
        </p:txBody>
      </p:sp>
    </p:spTree>
    <p:extLst>
      <p:ext uri="{BB962C8B-B14F-4D97-AF65-F5344CB8AC3E}">
        <p14:creationId xmlns:p14="http://schemas.microsoft.com/office/powerpoint/2010/main" val="78946592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856EB229-D7E0-0574-78EF-9231DFBF2C62}"/>
            </a:ext>
          </a:extLst>
        </p:cNvPr>
        <p:cNvGrpSpPr/>
        <p:nvPr/>
      </p:nvGrpSpPr>
      <p:grpSpPr>
        <a:xfrm>
          <a:off x="0" y="0"/>
          <a:ext cx="0" cy="0"/>
          <a:chOff x="0" y="0"/>
          <a:chExt cx="0" cy="0"/>
        </a:xfrm>
      </p:grpSpPr>
    </p:spTree>
    <p:extLst>
      <p:ext uri="{BB962C8B-B14F-4D97-AF65-F5344CB8AC3E}">
        <p14:creationId xmlns:p14="http://schemas.microsoft.com/office/powerpoint/2010/main" val="38010301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5527B5-F700-0A8C-ECEA-7B77082155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7AEEB8-0AB1-2FDE-8058-BB5AC0AEB0D2}"/>
              </a:ext>
            </a:extLst>
          </p:cNvPr>
          <p:cNvPicPr>
            <a:picLocks noChangeAspect="1"/>
          </p:cNvPicPr>
          <p:nvPr/>
        </p:nvPicPr>
        <p:blipFill>
          <a:blip r:embed="rId2"/>
          <a:srcRect l="4587" r="5338" b="1425"/>
          <a:stretch>
            <a:fillRect/>
          </a:stretch>
        </p:blipFill>
        <p:spPr>
          <a:xfrm>
            <a:off x="3537539" y="1250066"/>
            <a:ext cx="8654462" cy="5607935"/>
          </a:xfrm>
          <a:prstGeom prst="rect">
            <a:avLst/>
          </a:prstGeom>
        </p:spPr>
      </p:pic>
      <p:sp>
        <p:nvSpPr>
          <p:cNvPr id="5" name="TextBox 4">
            <a:extLst>
              <a:ext uri="{FF2B5EF4-FFF2-40B4-BE49-F238E27FC236}">
                <a16:creationId xmlns:a16="http://schemas.microsoft.com/office/drawing/2014/main" id="{5498792C-D34C-927A-D209-912133998179}"/>
              </a:ext>
            </a:extLst>
          </p:cNvPr>
          <p:cNvSpPr txBox="1"/>
          <p:nvPr/>
        </p:nvSpPr>
        <p:spPr>
          <a:xfrm>
            <a:off x="0" y="0"/>
            <a:ext cx="12192000" cy="7171194"/>
          </a:xfrm>
          <a:prstGeom prst="rect">
            <a:avLst/>
          </a:prstGeom>
          <a:noFill/>
        </p:spPr>
        <p:txBody>
          <a:bodyPr wrap="square" rtlCol="0">
            <a:spAutoFit/>
          </a:bodyPr>
          <a:lstStyle/>
          <a:p>
            <a:pPr algn="ctr"/>
            <a:r>
              <a:rPr lang="en-US" sz="4900" dirty="0">
                <a:latin typeface="Aptos Black" panose="020B0004020202020204" pitchFamily="34" charset="0"/>
                <a:cs typeface="Aharoni" panose="02010803020104030203" pitchFamily="2" charset="-79"/>
              </a:rPr>
              <a:t>World Day of Prayer Ecumenical Service</a:t>
            </a:r>
          </a:p>
          <a:p>
            <a:pPr algn="ctr"/>
            <a:r>
              <a:rPr lang="en-US" sz="4000" b="1" dirty="0">
                <a:latin typeface="Aptos Black" panose="020B0004020202020204" pitchFamily="34" charset="0"/>
                <a:cs typeface="Aharoni" panose="02010803020104030203" pitchFamily="2" charset="-79"/>
              </a:rPr>
              <a:t>Friday 6</a:t>
            </a:r>
            <a:r>
              <a:rPr lang="en-US" sz="4000" b="1" baseline="30000" dirty="0">
                <a:latin typeface="Aptos Black" panose="020B0004020202020204" pitchFamily="34" charset="0"/>
                <a:cs typeface="Aharoni" panose="02010803020104030203" pitchFamily="2" charset="-79"/>
              </a:rPr>
              <a:t>th</a:t>
            </a:r>
            <a:r>
              <a:rPr lang="en-US" sz="4000" b="1" dirty="0">
                <a:latin typeface="Aptos Black" panose="020B0004020202020204" pitchFamily="34" charset="0"/>
                <a:cs typeface="Aharoni" panose="02010803020104030203" pitchFamily="2" charset="-79"/>
              </a:rPr>
              <a:t> March 2026</a:t>
            </a:r>
          </a:p>
          <a:p>
            <a:pPr algn="ctr"/>
            <a:endParaRPr lang="en-US" sz="4000" dirty="0">
              <a:latin typeface="Aptos Black" panose="020B0004020202020204" pitchFamily="34" charset="0"/>
              <a:cs typeface="Aharoni" panose="02010803020104030203" pitchFamily="2" charset="-79"/>
            </a:endParaRPr>
          </a:p>
          <a:p>
            <a:r>
              <a:rPr lang="en-US" sz="6500" b="1" dirty="0">
                <a:latin typeface="Aptos Black" panose="020B0004020202020204" pitchFamily="34" charset="0"/>
                <a:cs typeface="Aharoni" panose="02010803020104030203" pitchFamily="2" charset="-79"/>
              </a:rPr>
              <a:t>“I Will Give</a:t>
            </a:r>
          </a:p>
          <a:p>
            <a:r>
              <a:rPr lang="en-US" sz="6500" b="1" dirty="0">
                <a:latin typeface="Aptos Black" panose="020B0004020202020204" pitchFamily="34" charset="0"/>
                <a:cs typeface="Aharoni" panose="02010803020104030203" pitchFamily="2" charset="-79"/>
              </a:rPr>
              <a:t>   You Rest:</a:t>
            </a:r>
          </a:p>
          <a:p>
            <a:r>
              <a:rPr lang="en-US" sz="6500" b="1" dirty="0">
                <a:latin typeface="Aptos Black" panose="020B0004020202020204" pitchFamily="34" charset="0"/>
                <a:cs typeface="Aharoni" panose="02010803020104030203" pitchFamily="2" charset="-79"/>
              </a:rPr>
              <a:t>     Come”</a:t>
            </a: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endParaRPr lang="en-US" dirty="0">
              <a:latin typeface="Aptos Black" panose="020B0004020202020204" pitchFamily="34" charset="0"/>
              <a:cs typeface="Aharoni" panose="02010803020104030203" pitchFamily="2" charset="-79"/>
            </a:endParaRPr>
          </a:p>
          <a:p>
            <a:r>
              <a:rPr lang="en-US" sz="2800" dirty="0">
                <a:latin typeface="Aptos Black" panose="020B0004020202020204" pitchFamily="34" charset="0"/>
                <a:cs typeface="Aharoni" panose="02010803020104030203" pitchFamily="2" charset="-79"/>
              </a:rPr>
              <a:t>Prepared by the WDP Nigeria </a:t>
            </a:r>
          </a:p>
          <a:p>
            <a:endParaRPr lang="en-NZ"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1143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1A845304-E4E1-D2E5-7294-C60B669199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DA6212-98AC-5880-97F9-39FC05A6DFB9}"/>
              </a:ext>
            </a:extLst>
          </p:cNvPr>
          <p:cNvSpPr txBox="1"/>
          <p:nvPr/>
        </p:nvSpPr>
        <p:spPr>
          <a:xfrm>
            <a:off x="213360" y="0"/>
            <a:ext cx="11765280" cy="580158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you who are burdened, and I will give you rest. </a:t>
            </a:r>
          </a:p>
        </p:txBody>
      </p:sp>
    </p:spTree>
    <p:extLst>
      <p:ext uri="{BB962C8B-B14F-4D97-AF65-F5344CB8AC3E}">
        <p14:creationId xmlns:p14="http://schemas.microsoft.com/office/powerpoint/2010/main" val="177217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F0318B12-CF9B-201A-D9F8-DB069BCCE5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FE38C7-2D80-E100-B664-CFF8E5CC9FAC}"/>
              </a:ext>
            </a:extLst>
          </p:cNvPr>
          <p:cNvSpPr txBox="1"/>
          <p:nvPr/>
        </p:nvSpPr>
        <p:spPr>
          <a:xfrm>
            <a:off x="213360" y="0"/>
            <a:ext cx="11765280" cy="580158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Tell your brother and your sister</a:t>
            </a:r>
          </a:p>
          <a:p>
            <a:pPr algn="ctr"/>
            <a:r>
              <a:rPr lang="en-US" sz="5900" dirty="0">
                <a:solidFill>
                  <a:schemeClr val="bg1"/>
                </a:solidFill>
                <a:latin typeface="Aptos Black" panose="020B0004020202020204" pitchFamily="34" charset="0"/>
              </a:rPr>
              <a:t>that the </a:t>
            </a:r>
            <a:r>
              <a:rPr lang="en-US" sz="5900" dirty="0" err="1">
                <a:solidFill>
                  <a:schemeClr val="bg1"/>
                </a:solidFill>
                <a:latin typeface="Aptos Black" panose="020B0004020202020204" pitchFamily="34" charset="0"/>
              </a:rPr>
              <a:t>Saviour</a:t>
            </a:r>
            <a:r>
              <a:rPr lang="en-US" sz="5900" dirty="0">
                <a:solidFill>
                  <a:schemeClr val="bg1"/>
                </a:solidFill>
                <a:latin typeface="Aptos Black" panose="020B0004020202020204" pitchFamily="34" charset="0"/>
              </a:rPr>
              <a:t> is a friend.   </a:t>
            </a:r>
          </a:p>
          <a:p>
            <a:pPr algn="ctr"/>
            <a:r>
              <a:rPr lang="en-US" sz="5900" dirty="0">
                <a:solidFill>
                  <a:schemeClr val="bg1"/>
                </a:solidFill>
                <a:latin typeface="Aptos Black" panose="020B0004020202020204" pitchFamily="34" charset="0"/>
              </a:rPr>
              <a:t>He offers you his shoulder, </a:t>
            </a:r>
          </a:p>
          <a:p>
            <a:pPr algn="ctr"/>
            <a:r>
              <a:rPr lang="en-US" sz="5900" dirty="0">
                <a:solidFill>
                  <a:schemeClr val="bg1"/>
                </a:solidFill>
                <a:latin typeface="Aptos Black" panose="020B0004020202020204" pitchFamily="34" charset="0"/>
              </a:rPr>
              <a:t>lean on him and you'll find rest. </a:t>
            </a:r>
          </a:p>
        </p:txBody>
      </p:sp>
    </p:spTree>
    <p:extLst>
      <p:ext uri="{BB962C8B-B14F-4D97-AF65-F5344CB8AC3E}">
        <p14:creationId xmlns:p14="http://schemas.microsoft.com/office/powerpoint/2010/main" val="409626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A1F70014-6E1E-9665-DC43-5CCABF90A1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E26E7F-316E-CE7D-54DF-EFB0E3E814C7}"/>
              </a:ext>
            </a:extLst>
          </p:cNvPr>
          <p:cNvSpPr txBox="1"/>
          <p:nvPr/>
        </p:nvSpPr>
        <p:spPr>
          <a:xfrm>
            <a:off x="213360" y="0"/>
            <a:ext cx="11765280" cy="580158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come unto me, </a:t>
            </a:r>
          </a:p>
          <a:p>
            <a:pPr algn="ctr"/>
            <a:r>
              <a:rPr lang="en-US" sz="5900" dirty="0">
                <a:solidFill>
                  <a:schemeClr val="bg1"/>
                </a:solidFill>
                <a:latin typeface="Aptos Black" panose="020B0004020202020204" pitchFamily="34" charset="0"/>
              </a:rPr>
              <a:t>come, you who are weary, </a:t>
            </a:r>
          </a:p>
          <a:p>
            <a:pPr algn="ctr"/>
            <a:r>
              <a:rPr lang="en-US" sz="5900" dirty="0">
                <a:solidFill>
                  <a:schemeClr val="bg1"/>
                </a:solidFill>
                <a:latin typeface="Aptos Black" panose="020B0004020202020204" pitchFamily="34" charset="0"/>
              </a:rPr>
              <a:t>and I will give you rest.  </a:t>
            </a:r>
          </a:p>
        </p:txBody>
      </p:sp>
    </p:spTree>
    <p:extLst>
      <p:ext uri="{BB962C8B-B14F-4D97-AF65-F5344CB8AC3E}">
        <p14:creationId xmlns:p14="http://schemas.microsoft.com/office/powerpoint/2010/main" val="180240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8A9D6A9-4554-4E88-CA85-EDF82467F6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2735F7-2A70-2389-4EF8-862F4BBA1999}"/>
              </a:ext>
            </a:extLst>
          </p:cNvPr>
          <p:cNvSpPr txBox="1"/>
          <p:nvPr/>
        </p:nvSpPr>
        <p:spPr>
          <a:xfrm>
            <a:off x="213360" y="0"/>
            <a:ext cx="11765280" cy="580158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COME UNTO ME</a:t>
            </a:r>
          </a:p>
          <a:p>
            <a:pPr algn="ctr"/>
            <a:r>
              <a:rPr lang="en-US" sz="3500" dirty="0">
                <a:solidFill>
                  <a:schemeClr val="bg1"/>
                </a:solidFill>
                <a:latin typeface="Aptos Black" panose="020B0004020202020204" pitchFamily="34" charset="0"/>
              </a:rPr>
              <a:t>by Chisom R. </a:t>
            </a:r>
            <a:r>
              <a:rPr lang="en-US" sz="3500" dirty="0" err="1">
                <a:solidFill>
                  <a:schemeClr val="bg1"/>
                </a:solidFill>
                <a:latin typeface="Aptos Black" panose="020B0004020202020204" pitchFamily="34" charset="0"/>
              </a:rPr>
              <a:t>Chukwumerije</a:t>
            </a:r>
            <a:r>
              <a:rPr lang="en-US" sz="3500" dirty="0">
                <a:solidFill>
                  <a:schemeClr val="bg1"/>
                </a:solidFill>
                <a:latin typeface="Aptos Black" panose="020B0004020202020204" pitchFamily="34" charset="0"/>
              </a:rPr>
              <a:t> (Nigeria)</a:t>
            </a:r>
          </a:p>
          <a:p>
            <a:pPr algn="ctr"/>
            <a:endParaRPr lang="en-US" sz="4000" dirty="0">
              <a:solidFill>
                <a:schemeClr val="bg1"/>
              </a:solidFill>
              <a:latin typeface="Aptos Black" panose="020B0004020202020204" pitchFamily="34" charset="0"/>
            </a:endParaRP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come unto me,</a:t>
            </a:r>
          </a:p>
          <a:p>
            <a:pPr algn="ctr"/>
            <a:r>
              <a:rPr lang="en-US" sz="5900" dirty="0">
                <a:solidFill>
                  <a:schemeClr val="bg1"/>
                </a:solidFill>
                <a:latin typeface="Aptos Black" panose="020B0004020202020204" pitchFamily="34" charset="0"/>
              </a:rPr>
              <a:t>Come, you who are burdened, and I will give you rest.</a:t>
            </a:r>
          </a:p>
        </p:txBody>
      </p:sp>
    </p:spTree>
    <p:extLst>
      <p:ext uri="{BB962C8B-B14F-4D97-AF65-F5344CB8AC3E}">
        <p14:creationId xmlns:p14="http://schemas.microsoft.com/office/powerpoint/2010/main" val="1253057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10013FFA-2673-C08B-FC3E-4F3DF724ABDC}"/>
            </a:ext>
          </a:extLst>
        </p:cNvPr>
        <p:cNvGrpSpPr/>
        <p:nvPr/>
      </p:nvGrpSpPr>
      <p:grpSpPr>
        <a:xfrm>
          <a:off x="0" y="0"/>
          <a:ext cx="0" cy="0"/>
          <a:chOff x="0" y="0"/>
          <a:chExt cx="0" cy="0"/>
        </a:xfrm>
      </p:grpSpPr>
    </p:spTree>
    <p:extLst>
      <p:ext uri="{BB962C8B-B14F-4D97-AF65-F5344CB8AC3E}">
        <p14:creationId xmlns:p14="http://schemas.microsoft.com/office/powerpoint/2010/main" val="404809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title="Come Unto Me, by Chisom R. Chukwumerije (Nigeria)">
            <a:hlinkClick r:id="" action="ppaction://media"/>
            <a:extLst>
              <a:ext uri="{FF2B5EF4-FFF2-40B4-BE49-F238E27FC236}">
                <a16:creationId xmlns:a16="http://schemas.microsoft.com/office/drawing/2014/main" id="{D6B3233A-21C1-0CD1-6B85-A5E66E4B0C45}"/>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7191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1AA55DF-80CE-6C15-0132-351B7D1412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54E8A9-7624-CDF9-5C9D-9625608A9C97}"/>
              </a:ext>
            </a:extLst>
          </p:cNvPr>
          <p:cNvSpPr txBox="1"/>
          <p:nvPr/>
        </p:nvSpPr>
        <p:spPr>
          <a:xfrm>
            <a:off x="213360" y="0"/>
            <a:ext cx="11765280" cy="10156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CHIOMA’S BURDEN</a:t>
            </a:r>
          </a:p>
        </p:txBody>
      </p:sp>
    </p:spTree>
    <p:extLst>
      <p:ext uri="{BB962C8B-B14F-4D97-AF65-F5344CB8AC3E}">
        <p14:creationId xmlns:p14="http://schemas.microsoft.com/office/powerpoint/2010/main" val="2611873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D7EC3393-2463-B0CE-B566-F44CA5B9AF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F74C20-340D-3C33-D8F7-CC4C800E40E3}"/>
              </a:ext>
            </a:extLst>
          </p:cNvPr>
          <p:cNvSpPr txBox="1"/>
          <p:nvPr/>
        </p:nvSpPr>
        <p:spPr>
          <a:xfrm>
            <a:off x="213360" y="0"/>
            <a:ext cx="11765280" cy="6278642"/>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THIS, THIS IS THE GOD WE ADORE</a:t>
            </a:r>
          </a:p>
          <a:p>
            <a:pPr algn="ctr"/>
            <a:r>
              <a:rPr lang="en-US" sz="3500" dirty="0">
                <a:solidFill>
                  <a:schemeClr val="bg1"/>
                </a:solidFill>
                <a:latin typeface="Aptos Black" panose="020B0004020202020204" pitchFamily="34" charset="0"/>
              </a:rPr>
              <a:t>Joseph Hart 1712-68, WITH ONE VOICE 152(ii)</a:t>
            </a:r>
          </a:p>
          <a:p>
            <a:pPr algn="ctr"/>
            <a:endParaRPr lang="en-US" sz="4000" dirty="0">
              <a:solidFill>
                <a:schemeClr val="bg1"/>
              </a:solidFill>
              <a:latin typeface="Aptos Black" panose="020B0004020202020204" pitchFamily="34" charset="0"/>
            </a:endParaRPr>
          </a:p>
          <a:p>
            <a:pPr algn="ctr"/>
            <a:r>
              <a:rPr lang="en-US" sz="5400" dirty="0">
                <a:solidFill>
                  <a:schemeClr val="bg1"/>
                </a:solidFill>
                <a:latin typeface="Aptos Black" panose="020B0004020202020204" pitchFamily="34" charset="0"/>
              </a:rPr>
              <a:t>This, this is the God we adore;</a:t>
            </a:r>
          </a:p>
          <a:p>
            <a:pPr algn="ctr"/>
            <a:r>
              <a:rPr lang="en-US" sz="5400" dirty="0">
                <a:solidFill>
                  <a:schemeClr val="bg1"/>
                </a:solidFill>
                <a:latin typeface="Aptos Black" panose="020B0004020202020204" pitchFamily="34" charset="0"/>
              </a:rPr>
              <a:t>our faithful, unchangeable friend;</a:t>
            </a:r>
          </a:p>
          <a:p>
            <a:pPr algn="ctr"/>
            <a:r>
              <a:rPr lang="en-US" sz="5400" dirty="0">
                <a:solidFill>
                  <a:schemeClr val="bg1"/>
                </a:solidFill>
                <a:latin typeface="Aptos Black" panose="020B0004020202020204" pitchFamily="34" charset="0"/>
              </a:rPr>
              <a:t>whose love is as great as His power,</a:t>
            </a:r>
          </a:p>
          <a:p>
            <a:pPr algn="ctr"/>
            <a:r>
              <a:rPr lang="en-US" sz="5400" dirty="0">
                <a:solidFill>
                  <a:schemeClr val="bg1"/>
                </a:solidFill>
                <a:latin typeface="Aptos Black" panose="020B0004020202020204" pitchFamily="34" charset="0"/>
              </a:rPr>
              <a:t>and neither knows measure nor end.</a:t>
            </a:r>
          </a:p>
        </p:txBody>
      </p:sp>
    </p:spTree>
    <p:extLst>
      <p:ext uri="{BB962C8B-B14F-4D97-AF65-F5344CB8AC3E}">
        <p14:creationId xmlns:p14="http://schemas.microsoft.com/office/powerpoint/2010/main" val="86640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C8B821FC-05E9-762D-9767-0293E08FD2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BFD885-B503-B1C9-7CC0-7B45ED4FF9A3}"/>
              </a:ext>
            </a:extLst>
          </p:cNvPr>
          <p:cNvSpPr txBox="1"/>
          <p:nvPr/>
        </p:nvSpPr>
        <p:spPr>
          <a:xfrm>
            <a:off x="213360" y="0"/>
            <a:ext cx="11765280" cy="7186583"/>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THIS, THIS IS THE GOD WE ADORE</a:t>
            </a:r>
          </a:p>
          <a:p>
            <a:pPr algn="ctr"/>
            <a:r>
              <a:rPr lang="en-US" sz="3500" dirty="0">
                <a:solidFill>
                  <a:schemeClr val="bg1"/>
                </a:solidFill>
                <a:latin typeface="Aptos Black" panose="020B0004020202020204" pitchFamily="34" charset="0"/>
              </a:rPr>
              <a:t>Joseph Hart 1712-68, WITH ONE VOICE 152(ii)</a:t>
            </a:r>
          </a:p>
          <a:p>
            <a:pPr algn="ctr"/>
            <a:endParaRPr lang="en-US" sz="4000" dirty="0">
              <a:solidFill>
                <a:schemeClr val="bg1"/>
              </a:solidFill>
              <a:latin typeface="Aptos Black" panose="020B0004020202020204" pitchFamily="34" charset="0"/>
            </a:endParaRPr>
          </a:p>
          <a:p>
            <a:pPr algn="ctr"/>
            <a:r>
              <a:rPr lang="en-US" sz="5400" dirty="0">
                <a:solidFill>
                  <a:schemeClr val="bg1"/>
                </a:solidFill>
                <a:latin typeface="Aptos Black" panose="020B0004020202020204" pitchFamily="34" charset="0"/>
              </a:rPr>
              <a:t>Tis, Jesus the first and last</a:t>
            </a:r>
          </a:p>
          <a:p>
            <a:pPr algn="ctr"/>
            <a:r>
              <a:rPr lang="en-US" sz="5400" dirty="0">
                <a:solidFill>
                  <a:schemeClr val="bg1"/>
                </a:solidFill>
                <a:latin typeface="Aptos Black" panose="020B0004020202020204" pitchFamily="34" charset="0"/>
              </a:rPr>
              <a:t>whose Spirit shall guide us safe home;</a:t>
            </a:r>
          </a:p>
          <a:p>
            <a:pPr algn="ctr"/>
            <a:r>
              <a:rPr lang="en-US" sz="5400" dirty="0">
                <a:solidFill>
                  <a:schemeClr val="bg1"/>
                </a:solidFill>
                <a:latin typeface="Aptos Black" panose="020B0004020202020204" pitchFamily="34" charset="0"/>
              </a:rPr>
              <a:t>we’ll praise him for all that is past,</a:t>
            </a:r>
          </a:p>
          <a:p>
            <a:pPr algn="ctr"/>
            <a:r>
              <a:rPr lang="en-US" sz="5400" dirty="0">
                <a:solidFill>
                  <a:schemeClr val="bg1"/>
                </a:solidFill>
                <a:latin typeface="Aptos Black" panose="020B0004020202020204" pitchFamily="34" charset="0"/>
              </a:rPr>
              <a:t>and trust Him for all that’s to come.</a:t>
            </a:r>
          </a:p>
          <a:p>
            <a:pPr algn="ctr"/>
            <a:endParaRPr lang="en-US" sz="5900" dirty="0">
              <a:solidFill>
                <a:schemeClr val="bg1"/>
              </a:solidFill>
              <a:latin typeface="Aptos Black" panose="020B0004020202020204" pitchFamily="34" charset="0"/>
            </a:endParaRPr>
          </a:p>
        </p:txBody>
      </p:sp>
    </p:spTree>
    <p:extLst>
      <p:ext uri="{BB962C8B-B14F-4D97-AF65-F5344CB8AC3E}">
        <p14:creationId xmlns:p14="http://schemas.microsoft.com/office/powerpoint/2010/main" val="397757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63B1DE1-8C2B-2624-755C-C1FBAA8128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BDA309-63CC-C110-0209-DFCBBA49CDF3}"/>
              </a:ext>
            </a:extLst>
          </p:cNvPr>
          <p:cNvSpPr txBox="1"/>
          <p:nvPr/>
        </p:nvSpPr>
        <p:spPr>
          <a:xfrm>
            <a:off x="213360" y="0"/>
            <a:ext cx="11765280" cy="7078861"/>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SONG OF PRAISE</a:t>
            </a:r>
          </a:p>
          <a:p>
            <a:endParaRPr lang="en-NZ" sz="3000" dirty="0">
              <a:solidFill>
                <a:schemeClr val="bg1"/>
              </a:solidFill>
              <a:latin typeface="Aptos Black" panose="020B0004020202020204" pitchFamily="34" charset="0"/>
            </a:endParaRPr>
          </a:p>
          <a:p>
            <a:pPr algn="ctr"/>
            <a:r>
              <a:rPr lang="en-NZ" sz="5900" dirty="0">
                <a:solidFill>
                  <a:schemeClr val="bg1"/>
                </a:solidFill>
                <a:latin typeface="Aptos Black" panose="020B0004020202020204" pitchFamily="34" charset="0"/>
              </a:rPr>
              <a:t>Praise God, praise God, </a:t>
            </a:r>
          </a:p>
          <a:p>
            <a:pPr algn="ctr"/>
            <a:r>
              <a:rPr lang="en-NZ" sz="5900" dirty="0">
                <a:solidFill>
                  <a:schemeClr val="bg1"/>
                </a:solidFill>
                <a:latin typeface="Aptos Black" panose="020B0004020202020204" pitchFamily="34" charset="0"/>
              </a:rPr>
              <a:t>He’s the King,</a:t>
            </a:r>
          </a:p>
          <a:p>
            <a:pPr algn="ctr"/>
            <a:r>
              <a:rPr lang="en-NZ" sz="5900" dirty="0">
                <a:solidFill>
                  <a:schemeClr val="bg1"/>
                </a:solidFill>
                <a:latin typeface="Aptos Black" panose="020B0004020202020204" pitchFamily="34" charset="0"/>
              </a:rPr>
              <a:t>Praise God, praise God, </a:t>
            </a:r>
          </a:p>
          <a:p>
            <a:pPr algn="ctr"/>
            <a:r>
              <a:rPr lang="en-NZ" sz="5900" dirty="0">
                <a:solidFill>
                  <a:schemeClr val="bg1"/>
                </a:solidFill>
                <a:latin typeface="Aptos Black" panose="020B0004020202020204" pitchFamily="34" charset="0"/>
              </a:rPr>
              <a:t>He’s the King,</a:t>
            </a:r>
          </a:p>
          <a:p>
            <a:pPr algn="ctr"/>
            <a:r>
              <a:rPr lang="en-NZ" sz="5900" dirty="0">
                <a:solidFill>
                  <a:schemeClr val="bg1"/>
                </a:solidFill>
                <a:latin typeface="Aptos Black" panose="020B0004020202020204" pitchFamily="34" charset="0"/>
              </a:rPr>
              <a:t>Praise Jesus, He’s the King, Jesus, you are good.</a:t>
            </a:r>
          </a:p>
        </p:txBody>
      </p:sp>
    </p:spTree>
    <p:extLst>
      <p:ext uri="{BB962C8B-B14F-4D97-AF65-F5344CB8AC3E}">
        <p14:creationId xmlns:p14="http://schemas.microsoft.com/office/powerpoint/2010/main" val="2791339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24EF18C1-594C-45F5-6B87-485B8EB3E953}"/>
            </a:ext>
          </a:extLst>
        </p:cNvPr>
        <p:cNvGrpSpPr/>
        <p:nvPr/>
      </p:nvGrpSpPr>
      <p:grpSpPr>
        <a:xfrm>
          <a:off x="0" y="0"/>
          <a:ext cx="0" cy="0"/>
          <a:chOff x="0" y="0"/>
          <a:chExt cx="0" cy="0"/>
        </a:xfrm>
      </p:grpSpPr>
    </p:spTree>
    <p:extLst>
      <p:ext uri="{BB962C8B-B14F-4D97-AF65-F5344CB8AC3E}">
        <p14:creationId xmlns:p14="http://schemas.microsoft.com/office/powerpoint/2010/main" val="564122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A3BD34C8-BA02-E5E0-159B-083E5F904B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D21745-1EAC-888C-15A1-92B349372F8F}"/>
              </a:ext>
            </a:extLst>
          </p:cNvPr>
          <p:cNvSpPr txBox="1"/>
          <p:nvPr/>
        </p:nvSpPr>
        <p:spPr>
          <a:xfrm>
            <a:off x="213360" y="0"/>
            <a:ext cx="11765280" cy="6247864"/>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Let us now turn our hearts and minds to the words of Jesus found in the Gospel of Matthew. Let us hear these words as a gracious invitation from the very heart of God.</a:t>
            </a:r>
          </a:p>
        </p:txBody>
      </p:sp>
    </p:spTree>
    <p:extLst>
      <p:ext uri="{BB962C8B-B14F-4D97-AF65-F5344CB8AC3E}">
        <p14:creationId xmlns:p14="http://schemas.microsoft.com/office/powerpoint/2010/main" val="4126010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B2F83823-3BED-7EFD-FB9F-DE360B25EC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191938-05DA-A3E7-A6E1-F0E44FBF0D77}"/>
              </a:ext>
            </a:extLst>
          </p:cNvPr>
          <p:cNvSpPr txBox="1"/>
          <p:nvPr/>
        </p:nvSpPr>
        <p:spPr>
          <a:xfrm>
            <a:off x="213360" y="0"/>
            <a:ext cx="11765280" cy="4708981"/>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“Come to me, all you who are weary and are carrying heavy burdens, and I will give you rest.</a:t>
            </a:r>
            <a:endParaRPr lang="en-US" sz="55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3951715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3BF65C1D-6741-3809-B3E7-AA601C38B4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465B5C-53EB-56EC-B12C-78D4AF443DB7}"/>
              </a:ext>
            </a:extLst>
          </p:cNvPr>
          <p:cNvSpPr txBox="1"/>
          <p:nvPr/>
        </p:nvSpPr>
        <p:spPr>
          <a:xfrm>
            <a:off x="213360" y="0"/>
            <a:ext cx="11765280" cy="640175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Take my yoke upon you, and learn from me, for I am gentle and humble in heart, and you will find rest for your souls. For my yoke is easy, and my burden is light.”</a:t>
            </a:r>
          </a:p>
        </p:txBody>
      </p:sp>
    </p:spTree>
    <p:extLst>
      <p:ext uri="{BB962C8B-B14F-4D97-AF65-F5344CB8AC3E}">
        <p14:creationId xmlns:p14="http://schemas.microsoft.com/office/powerpoint/2010/main" val="273105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841F4210-4F8C-DE79-1360-6D9BC3D72C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7ABCA3-DE8C-AA30-6B3F-C0ED74C28FE7}"/>
              </a:ext>
            </a:extLst>
          </p:cNvPr>
          <p:cNvSpPr txBox="1"/>
          <p:nvPr/>
        </p:nvSpPr>
        <p:spPr>
          <a:xfrm>
            <a:off x="213360" y="0"/>
            <a:ext cx="11765280" cy="6247864"/>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You are now invited to respond:</a:t>
            </a:r>
          </a:p>
          <a:p>
            <a:pPr algn="ctr"/>
            <a:endParaRPr lang="en-US" sz="5300" dirty="0">
              <a:solidFill>
                <a:srgbClr val="FFFF00"/>
              </a:solidFill>
              <a:latin typeface="Aptos Black" panose="020B0004020202020204" pitchFamily="34" charset="0"/>
            </a:endParaRPr>
          </a:p>
          <a:p>
            <a:pPr algn="ctr"/>
            <a:r>
              <a:rPr lang="en-US" sz="5300" dirty="0">
                <a:solidFill>
                  <a:srgbClr val="FFFF00"/>
                </a:solidFill>
                <a:latin typeface="Aptos Black" panose="020B0004020202020204" pitchFamily="34" charset="0"/>
              </a:rPr>
              <a:t>Come to Jesus, all you who are weary. </a:t>
            </a:r>
          </a:p>
          <a:p>
            <a:pPr algn="ctr"/>
            <a:r>
              <a:rPr lang="en-US" sz="5300" dirty="0">
                <a:solidFill>
                  <a:schemeClr val="bg1"/>
                </a:solidFill>
                <a:latin typeface="Aptos Black" panose="020B0004020202020204" pitchFamily="34" charset="0"/>
              </a:rPr>
              <a:t>We come.</a:t>
            </a:r>
          </a:p>
        </p:txBody>
      </p:sp>
    </p:spTree>
    <p:extLst>
      <p:ext uri="{BB962C8B-B14F-4D97-AF65-F5344CB8AC3E}">
        <p14:creationId xmlns:p14="http://schemas.microsoft.com/office/powerpoint/2010/main" val="2063268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C1F9E5F-DFAE-6CC9-C1FD-BDF8E3F5EB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7E8167-D5DA-E5AA-2528-33A68B035E2A}"/>
              </a:ext>
            </a:extLst>
          </p:cNvPr>
          <p:cNvSpPr txBox="1"/>
          <p:nvPr/>
        </p:nvSpPr>
        <p:spPr>
          <a:xfrm>
            <a:off x="213360" y="0"/>
            <a:ext cx="11765280" cy="686341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Come to Jesus, all you who are carrying heavy burdens.</a:t>
            </a:r>
          </a:p>
          <a:p>
            <a:pPr algn="ctr"/>
            <a:r>
              <a:rPr lang="en-US" sz="5300" dirty="0">
                <a:solidFill>
                  <a:schemeClr val="bg1"/>
                </a:solidFill>
                <a:latin typeface="Aptos Black" panose="020B0004020202020204" pitchFamily="34" charset="0"/>
              </a:rPr>
              <a:t>We come.</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God will give you rest.</a:t>
            </a:r>
          </a:p>
          <a:p>
            <a:pPr algn="ctr"/>
            <a:r>
              <a:rPr lang="en-US" sz="5300" dirty="0">
                <a:solidFill>
                  <a:schemeClr val="bg1"/>
                </a:solidFill>
                <a:latin typeface="Aptos Black" panose="020B0004020202020204" pitchFamily="34" charset="0"/>
              </a:rPr>
              <a:t>God will give us rest.</a:t>
            </a:r>
          </a:p>
        </p:txBody>
      </p:sp>
    </p:spTree>
    <p:extLst>
      <p:ext uri="{BB962C8B-B14F-4D97-AF65-F5344CB8AC3E}">
        <p14:creationId xmlns:p14="http://schemas.microsoft.com/office/powerpoint/2010/main" val="331494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B803C271-54A1-BB8C-2104-3DB6AF1806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093F4B-9569-48B1-69FA-A6C877366FBC}"/>
              </a:ext>
            </a:extLst>
          </p:cNvPr>
          <p:cNvSpPr txBox="1"/>
          <p:nvPr/>
        </p:nvSpPr>
        <p:spPr>
          <a:xfrm>
            <a:off x="213360" y="0"/>
            <a:ext cx="11765280" cy="4616648"/>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Take on the yoke that Jesus offers.</a:t>
            </a:r>
          </a:p>
          <a:p>
            <a:pPr algn="ctr"/>
            <a:r>
              <a:rPr lang="en-US" sz="5300" dirty="0">
                <a:solidFill>
                  <a:srgbClr val="FFFF00"/>
                </a:solidFill>
                <a:latin typeface="Aptos Black" panose="020B0004020202020204" pitchFamily="34" charset="0"/>
              </a:rPr>
              <a:t>It is easy.  It is light.</a:t>
            </a:r>
          </a:p>
          <a:p>
            <a:pPr algn="ctr"/>
            <a:r>
              <a:rPr lang="en-US" sz="5300" dirty="0">
                <a:solidFill>
                  <a:schemeClr val="bg1"/>
                </a:solidFill>
                <a:latin typeface="Aptos Black" panose="020B0004020202020204" pitchFamily="34" charset="0"/>
              </a:rPr>
              <a:t>We receive this yoke.</a:t>
            </a:r>
          </a:p>
        </p:txBody>
      </p:sp>
    </p:spTree>
    <p:extLst>
      <p:ext uri="{BB962C8B-B14F-4D97-AF65-F5344CB8AC3E}">
        <p14:creationId xmlns:p14="http://schemas.microsoft.com/office/powerpoint/2010/main" val="2535666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84CE2D1-D98F-3A24-4442-911281E4BF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7EC270-A599-1A5B-A82F-81DE8EFF3BF9}"/>
              </a:ext>
            </a:extLst>
          </p:cNvPr>
          <p:cNvSpPr txBox="1"/>
          <p:nvPr/>
        </p:nvSpPr>
        <p:spPr>
          <a:xfrm>
            <a:off x="213360" y="0"/>
            <a:ext cx="11765280" cy="7063472"/>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SCRIPTURE READING</a:t>
            </a:r>
          </a:p>
          <a:p>
            <a:pPr algn="ctr"/>
            <a:r>
              <a:rPr lang="en-US" sz="4500" dirty="0">
                <a:solidFill>
                  <a:schemeClr val="bg1"/>
                </a:solidFill>
                <a:latin typeface="Aptos Black" panose="020B0004020202020204" pitchFamily="34" charset="0"/>
              </a:rPr>
              <a:t>Matthew 11:28-30 (NRSV)</a:t>
            </a:r>
          </a:p>
          <a:p>
            <a:pPr algn="ctr"/>
            <a:endParaRPr lang="en-US" sz="3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Learn from the one who is gentle and humble in heart.</a:t>
            </a:r>
          </a:p>
          <a:p>
            <a:pPr algn="ctr"/>
            <a:r>
              <a:rPr lang="en-US" sz="5300" dirty="0">
                <a:solidFill>
                  <a:schemeClr val="bg1"/>
                </a:solidFill>
                <a:latin typeface="Aptos Black" panose="020B0004020202020204" pitchFamily="34" charset="0"/>
              </a:rPr>
              <a:t>We are here to learn.</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You will find rest for your souls.</a:t>
            </a:r>
          </a:p>
          <a:p>
            <a:pPr algn="ctr"/>
            <a:r>
              <a:rPr lang="en-US" sz="5300" dirty="0">
                <a:solidFill>
                  <a:schemeClr val="bg1"/>
                </a:solidFill>
                <a:latin typeface="Aptos Black" panose="020B0004020202020204" pitchFamily="34" charset="0"/>
              </a:rPr>
              <a:t>Thanks be to God.</a:t>
            </a:r>
          </a:p>
        </p:txBody>
      </p:sp>
    </p:spTree>
    <p:extLst>
      <p:ext uri="{BB962C8B-B14F-4D97-AF65-F5344CB8AC3E}">
        <p14:creationId xmlns:p14="http://schemas.microsoft.com/office/powerpoint/2010/main" val="319815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AB80F10-13CA-F20B-EBC0-D0C9A027B440}"/>
            </a:ext>
          </a:extLst>
        </p:cNvPr>
        <p:cNvGrpSpPr/>
        <p:nvPr/>
      </p:nvGrpSpPr>
      <p:grpSpPr>
        <a:xfrm>
          <a:off x="0" y="0"/>
          <a:ext cx="0" cy="0"/>
          <a:chOff x="0" y="0"/>
          <a:chExt cx="0" cy="0"/>
        </a:xfrm>
      </p:grpSpPr>
    </p:spTree>
    <p:extLst>
      <p:ext uri="{BB962C8B-B14F-4D97-AF65-F5344CB8AC3E}">
        <p14:creationId xmlns:p14="http://schemas.microsoft.com/office/powerpoint/2010/main" val="185029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41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A6979DB2-FABE-DB33-0CF4-8A02AE8085E6}"/>
            </a:ext>
          </a:extLst>
        </p:cNvPr>
        <p:cNvGrpSpPr/>
        <p:nvPr/>
      </p:nvGrpSpPr>
      <p:grpSpPr>
        <a:xfrm>
          <a:off x="0" y="0"/>
          <a:ext cx="0" cy="0"/>
          <a:chOff x="0" y="0"/>
          <a:chExt cx="0" cy="0"/>
        </a:xfrm>
      </p:grpSpPr>
    </p:spTree>
    <p:extLst>
      <p:ext uri="{BB962C8B-B14F-4D97-AF65-F5344CB8AC3E}">
        <p14:creationId xmlns:p14="http://schemas.microsoft.com/office/powerpoint/2010/main" val="3062777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43D679-21C5-8EB2-E01E-907CBC272F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BF172B-84E4-7A11-EB3F-0B1E2CDDF923}"/>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Dear sisters and brothers in Christ, we have now heard Jesus inviting us to come. To bring our burdens. And to find rest for our souls. And so, we open our hearts now, to listen to three stories of our Nigerian sisters. </a:t>
            </a:r>
          </a:p>
        </p:txBody>
      </p:sp>
    </p:spTree>
    <p:extLst>
      <p:ext uri="{BB962C8B-B14F-4D97-AF65-F5344CB8AC3E}">
        <p14:creationId xmlns:p14="http://schemas.microsoft.com/office/powerpoint/2010/main" val="19433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A1940F-F84E-C4CA-8F0C-E8A133217C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4381B7-EA9F-E7F9-0EE1-1178AC8110D4}"/>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These testimonies reflect their experiences. And they mirror the struggles faced by many around the world.</a:t>
            </a:r>
          </a:p>
        </p:txBody>
      </p:sp>
    </p:spTree>
    <p:extLst>
      <p:ext uri="{BB962C8B-B14F-4D97-AF65-F5344CB8AC3E}">
        <p14:creationId xmlns:p14="http://schemas.microsoft.com/office/powerpoint/2010/main" val="401967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05A579-831F-C7C4-7CF1-44D760AFB7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D3C327-2FC9-BEE4-7A65-3EE82A672E5D}"/>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There's a proverb used in Nigeria that says, "The pain of one is the pain of all." As we hear these stories, let us remember that what affects each of these women also affects us. </a:t>
            </a:r>
          </a:p>
        </p:txBody>
      </p:sp>
    </p:spTree>
    <p:extLst>
      <p:ext uri="{BB962C8B-B14F-4D97-AF65-F5344CB8AC3E}">
        <p14:creationId xmlns:p14="http://schemas.microsoft.com/office/powerpoint/2010/main" val="2676477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723247-1530-E5C6-75E5-DC807DE109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128FDD-3FC8-65C6-7FFF-CDD36D6A61E6}"/>
              </a:ext>
            </a:extLst>
          </p:cNvPr>
          <p:cNvSpPr txBox="1"/>
          <p:nvPr/>
        </p:nvSpPr>
        <p:spPr>
          <a:xfrm>
            <a:off x="106680" y="0"/>
            <a:ext cx="1208532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We'll hear of widows overcoming oppression, mothers finding courage to send their daughters to school, and daily challenges testing people’s faith - experiences that resonate across cultures and borders.</a:t>
            </a:r>
          </a:p>
        </p:txBody>
      </p:sp>
    </p:spTree>
    <p:extLst>
      <p:ext uri="{BB962C8B-B14F-4D97-AF65-F5344CB8AC3E}">
        <p14:creationId xmlns:p14="http://schemas.microsoft.com/office/powerpoint/2010/main" val="1010215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830AA0-96E3-6172-9394-0EEBB4BCCE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F22F13-A8D2-0A4C-EE81-079D3B76A0C6}"/>
              </a:ext>
            </a:extLst>
          </p:cNvPr>
          <p:cNvSpPr txBox="1"/>
          <p:nvPr/>
        </p:nvSpPr>
        <p:spPr>
          <a:xfrm>
            <a:off x="106680" y="0"/>
            <a:ext cx="1208532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These stories aren't meant to bring despair. Rather, they show how God truly gives rest even in the most difficult situations. </a:t>
            </a:r>
          </a:p>
        </p:txBody>
      </p:sp>
    </p:spTree>
    <p:extLst>
      <p:ext uri="{BB962C8B-B14F-4D97-AF65-F5344CB8AC3E}">
        <p14:creationId xmlns:p14="http://schemas.microsoft.com/office/powerpoint/2010/main" val="651704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284335-A71A-879A-23A6-2A8DDF2620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2C9073-46F6-6D92-F9C8-7A95649269CD}"/>
              </a:ext>
            </a:extLst>
          </p:cNvPr>
          <p:cNvSpPr txBox="1"/>
          <p:nvPr/>
        </p:nvSpPr>
        <p:spPr>
          <a:xfrm>
            <a:off x="106680" y="0"/>
            <a:ext cx="1208532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May the Holy Spirit speak through these testimonies, inspiring us to lift our voices in prayer with all who carry heavy burdens worldwide.</a:t>
            </a:r>
          </a:p>
          <a:p>
            <a:pPr algn="ctr"/>
            <a:r>
              <a:rPr lang="en-US" sz="5300" dirty="0">
                <a:solidFill>
                  <a:srgbClr val="FFFF00"/>
                </a:solidFill>
                <a:latin typeface="Aptos Black" panose="020B0004020202020204" pitchFamily="34" charset="0"/>
              </a:rPr>
              <a:t>We are one body in Christ.</a:t>
            </a:r>
          </a:p>
          <a:p>
            <a:pPr algn="ctr"/>
            <a:r>
              <a:rPr lang="en-US" sz="5300" dirty="0">
                <a:solidFill>
                  <a:srgbClr val="FFFF00"/>
                </a:solidFill>
                <a:latin typeface="Aptos Black" panose="020B0004020202020204" pitchFamily="34" charset="0"/>
              </a:rPr>
              <a:t>When one part suffers, we all suffer. </a:t>
            </a:r>
          </a:p>
        </p:txBody>
      </p:sp>
    </p:spTree>
    <p:extLst>
      <p:ext uri="{BB962C8B-B14F-4D97-AF65-F5344CB8AC3E}">
        <p14:creationId xmlns:p14="http://schemas.microsoft.com/office/powerpoint/2010/main" val="2011122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12DECB-C12B-D276-F6C9-2638E9EAEB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E1FFC8-9614-B083-6947-38066669C4F6}"/>
              </a:ext>
            </a:extLst>
          </p:cNvPr>
          <p:cNvSpPr txBox="1"/>
          <p:nvPr/>
        </p:nvSpPr>
        <p:spPr>
          <a:xfrm>
            <a:off x="106680" y="0"/>
            <a:ext cx="1208532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But when one finds rest in Jesus, we can all rejoice!</a:t>
            </a:r>
          </a:p>
          <a:p>
            <a:pPr algn="ctr"/>
            <a:r>
              <a:rPr lang="en-US" sz="5300" dirty="0">
                <a:solidFill>
                  <a:srgbClr val="FFFF00"/>
                </a:solidFill>
                <a:latin typeface="Aptos Black" panose="020B0004020202020204" pitchFamily="34" charset="0"/>
              </a:rPr>
              <a:t>Let's open our ears to hear, our hearts to feel, and our minds to understand. </a:t>
            </a:r>
          </a:p>
        </p:txBody>
      </p:sp>
    </p:spTree>
    <p:extLst>
      <p:ext uri="{BB962C8B-B14F-4D97-AF65-F5344CB8AC3E}">
        <p14:creationId xmlns:p14="http://schemas.microsoft.com/office/powerpoint/2010/main" val="2237263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52BBA3-3DDB-E3C5-31C8-C63D2443C3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6579EC-E9C7-F6D0-90E0-71A3C32D8840}"/>
              </a:ext>
            </a:extLst>
          </p:cNvPr>
          <p:cNvSpPr txBox="1"/>
          <p:nvPr/>
        </p:nvSpPr>
        <p:spPr>
          <a:xfrm>
            <a:off x="106680" y="0"/>
            <a:ext cx="1208532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STORIES AND PRAYERS</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God who invites us to come and find rest is the same God who will use these stories to stir us to powerful, faithful prayer, uniting us across continents in compassion and hope. </a:t>
            </a:r>
          </a:p>
        </p:txBody>
      </p:sp>
    </p:spTree>
    <p:extLst>
      <p:ext uri="{BB962C8B-B14F-4D97-AF65-F5344CB8AC3E}">
        <p14:creationId xmlns:p14="http://schemas.microsoft.com/office/powerpoint/2010/main" val="311837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FEE98A-F978-F197-1DA4-2B071C360E89}"/>
            </a:ext>
          </a:extLst>
        </p:cNvPr>
        <p:cNvGrpSpPr/>
        <p:nvPr/>
      </p:nvGrpSpPr>
      <p:grpSpPr>
        <a:xfrm>
          <a:off x="0" y="0"/>
          <a:ext cx="0" cy="0"/>
          <a:chOff x="0" y="0"/>
          <a:chExt cx="0" cy="0"/>
        </a:xfrm>
      </p:grpSpPr>
    </p:spTree>
    <p:extLst>
      <p:ext uri="{BB962C8B-B14F-4D97-AF65-F5344CB8AC3E}">
        <p14:creationId xmlns:p14="http://schemas.microsoft.com/office/powerpoint/2010/main" val="4024765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01BA1049-9974-9528-E2D3-0D9041A21C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3836D2-1D7D-5AA7-4D11-4C2B1B5F0923}"/>
              </a:ext>
            </a:extLst>
          </p:cNvPr>
          <p:cNvSpPr txBox="1"/>
          <p:nvPr/>
        </p:nvSpPr>
        <p:spPr>
          <a:xfrm>
            <a:off x="0" y="0"/>
            <a:ext cx="12070080"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400" dirty="0">
                <a:solidFill>
                  <a:schemeClr val="bg1"/>
                </a:solidFill>
                <a:latin typeface="Aptos Black" panose="020B0004020202020204" pitchFamily="34" charset="0"/>
              </a:rPr>
              <a:t>Love is your way, love is your nature,</a:t>
            </a:r>
          </a:p>
          <a:p>
            <a:pPr algn="ctr">
              <a:lnSpc>
                <a:spcPts val="5800"/>
              </a:lnSpc>
            </a:pPr>
            <a:r>
              <a:rPr lang="en-US" sz="5400" dirty="0">
                <a:solidFill>
                  <a:schemeClr val="bg1"/>
                </a:solidFill>
                <a:latin typeface="Aptos Black" panose="020B0004020202020204" pitchFamily="34" charset="0"/>
              </a:rPr>
              <a:t>blessing each creature, lighting each day;</a:t>
            </a:r>
          </a:p>
          <a:p>
            <a:pPr algn="ctr">
              <a:lnSpc>
                <a:spcPts val="5800"/>
              </a:lnSpc>
            </a:pPr>
            <a:r>
              <a:rPr lang="en-US" sz="5400" dirty="0">
                <a:solidFill>
                  <a:schemeClr val="bg1"/>
                </a:solidFill>
                <a:latin typeface="Aptos Black" panose="020B0004020202020204" pitchFamily="34" charset="0"/>
              </a:rPr>
              <a:t>grace is your sign, gift of forgiveness,</a:t>
            </a:r>
          </a:p>
          <a:p>
            <a:pPr algn="ctr">
              <a:lnSpc>
                <a:spcPts val="5800"/>
              </a:lnSpc>
            </a:pPr>
            <a:r>
              <a:rPr lang="en-US" sz="5400" dirty="0">
                <a:solidFill>
                  <a:schemeClr val="bg1"/>
                </a:solidFill>
                <a:latin typeface="Aptos Black" panose="020B0004020202020204" pitchFamily="34" charset="0"/>
              </a:rPr>
              <a:t>chalice that changes water to wine – </a:t>
            </a:r>
          </a:p>
        </p:txBody>
      </p:sp>
    </p:spTree>
    <p:extLst>
      <p:ext uri="{BB962C8B-B14F-4D97-AF65-F5344CB8AC3E}">
        <p14:creationId xmlns:p14="http://schemas.microsoft.com/office/powerpoint/2010/main" val="253158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nline Media 2" title="Keleya - Traditional Igbo Song">
            <a:hlinkClick r:id="" action="ppaction://media"/>
            <a:extLst>
              <a:ext uri="{FF2B5EF4-FFF2-40B4-BE49-F238E27FC236}">
                <a16:creationId xmlns:a16="http://schemas.microsoft.com/office/drawing/2014/main" id="{39C7FFFE-D9AC-5C7D-9B95-8F0C3DF97FE9}"/>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35637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8B8685E0-9D46-C9C1-D27A-C1EEE1A288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491D01-92E0-3439-41A7-527538780B2A}"/>
              </a:ext>
            </a:extLst>
          </p:cNvPr>
          <p:cNvSpPr txBox="1"/>
          <p:nvPr/>
        </p:nvSpPr>
        <p:spPr>
          <a:xfrm>
            <a:off x="106680" y="0"/>
            <a:ext cx="11963400"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500" dirty="0">
                <a:solidFill>
                  <a:schemeClr val="bg1"/>
                </a:solidFill>
                <a:latin typeface="Aptos Black" panose="020B0004020202020204" pitchFamily="34" charset="0"/>
              </a:rPr>
              <a:t>God in your grace,</a:t>
            </a:r>
          </a:p>
          <a:p>
            <a:pPr algn="ctr">
              <a:lnSpc>
                <a:spcPts val="5800"/>
              </a:lnSpc>
            </a:pPr>
            <a:r>
              <a:rPr lang="en-US" sz="5500" dirty="0">
                <a:solidFill>
                  <a:schemeClr val="bg1"/>
                </a:solidFill>
                <a:latin typeface="Aptos Black" panose="020B0004020202020204" pitchFamily="34" charset="0"/>
              </a:rPr>
              <a:t>God in your mercy,</a:t>
            </a:r>
          </a:p>
          <a:p>
            <a:pPr algn="ctr">
              <a:lnSpc>
                <a:spcPts val="5800"/>
              </a:lnSpc>
            </a:pPr>
            <a:r>
              <a:rPr lang="en-US" sz="5500" dirty="0">
                <a:solidFill>
                  <a:schemeClr val="bg1"/>
                </a:solidFill>
                <a:latin typeface="Aptos Black" panose="020B0004020202020204" pitchFamily="34" charset="0"/>
              </a:rPr>
              <a:t>turn us to you to transform the world,</a:t>
            </a:r>
          </a:p>
          <a:p>
            <a:pPr algn="ctr">
              <a:lnSpc>
                <a:spcPts val="5800"/>
              </a:lnSpc>
            </a:pPr>
            <a:r>
              <a:rPr lang="en-US" sz="5500" dirty="0">
                <a:solidFill>
                  <a:schemeClr val="bg1"/>
                </a:solidFill>
                <a:latin typeface="Aptos Black" panose="020B0004020202020204" pitchFamily="34" charset="0"/>
              </a:rPr>
              <a:t>turn us to you to transform the world!</a:t>
            </a:r>
          </a:p>
        </p:txBody>
      </p:sp>
    </p:spTree>
    <p:extLst>
      <p:ext uri="{BB962C8B-B14F-4D97-AF65-F5344CB8AC3E}">
        <p14:creationId xmlns:p14="http://schemas.microsoft.com/office/powerpoint/2010/main" val="199704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73FF0B91-59E1-3C77-0799-5E069774D5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8CB67F-F522-C65A-7CE1-433EDA43F765}"/>
              </a:ext>
            </a:extLst>
          </p:cNvPr>
          <p:cNvSpPr txBox="1"/>
          <p:nvPr/>
        </p:nvSpPr>
        <p:spPr>
          <a:xfrm>
            <a:off x="0" y="0"/>
            <a:ext cx="12192000"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400" dirty="0">
                <a:solidFill>
                  <a:schemeClr val="bg1"/>
                </a:solidFill>
                <a:latin typeface="Aptos Black" panose="020B0004020202020204" pitchFamily="34" charset="0"/>
              </a:rPr>
              <a:t>Pathways we choose, undeserved freedom,</a:t>
            </a:r>
          </a:p>
          <a:p>
            <a:pPr algn="ctr">
              <a:lnSpc>
                <a:spcPts val="5800"/>
              </a:lnSpc>
            </a:pPr>
            <a:r>
              <a:rPr lang="en-US" sz="5400" dirty="0">
                <a:solidFill>
                  <a:schemeClr val="bg1"/>
                </a:solidFill>
                <a:latin typeface="Aptos Black" panose="020B0004020202020204" pitchFamily="34" charset="0"/>
              </a:rPr>
              <a:t>earth as our kingdom, still we abuse;</a:t>
            </a:r>
          </a:p>
          <a:p>
            <a:pPr algn="ctr">
              <a:lnSpc>
                <a:spcPts val="5800"/>
              </a:lnSpc>
            </a:pPr>
            <a:r>
              <a:rPr lang="en-US" sz="5400" dirty="0">
                <a:solidFill>
                  <a:schemeClr val="bg1"/>
                </a:solidFill>
                <a:latin typeface="Aptos Black" panose="020B0004020202020204" pitchFamily="34" charset="0"/>
              </a:rPr>
              <a:t>much we have done, gross human error,</a:t>
            </a:r>
          </a:p>
          <a:p>
            <a:pPr algn="ctr">
              <a:lnSpc>
                <a:spcPts val="5800"/>
              </a:lnSpc>
            </a:pPr>
            <a:r>
              <a:rPr lang="en-US" sz="5400" dirty="0">
                <a:solidFill>
                  <a:schemeClr val="bg1"/>
                </a:solidFill>
                <a:latin typeface="Aptos Black" panose="020B0004020202020204" pitchFamily="34" charset="0"/>
              </a:rPr>
              <a:t>misuse of power darkens the sun – </a:t>
            </a:r>
          </a:p>
        </p:txBody>
      </p:sp>
    </p:spTree>
    <p:extLst>
      <p:ext uri="{BB962C8B-B14F-4D97-AF65-F5344CB8AC3E}">
        <p14:creationId xmlns:p14="http://schemas.microsoft.com/office/powerpoint/2010/main" val="2405073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98F9DDAC-F279-5F19-58CF-2AEE7AD923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1C5721-777E-DF91-9774-D8E1812CBD6D}"/>
              </a:ext>
            </a:extLst>
          </p:cNvPr>
          <p:cNvSpPr txBox="1"/>
          <p:nvPr/>
        </p:nvSpPr>
        <p:spPr>
          <a:xfrm>
            <a:off x="106680" y="0"/>
            <a:ext cx="11963400"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500" dirty="0">
                <a:solidFill>
                  <a:schemeClr val="bg1"/>
                </a:solidFill>
                <a:latin typeface="Aptos Black" panose="020B0004020202020204" pitchFamily="34" charset="0"/>
              </a:rPr>
              <a:t>God in your grace,</a:t>
            </a:r>
          </a:p>
          <a:p>
            <a:pPr algn="ctr">
              <a:lnSpc>
                <a:spcPts val="5800"/>
              </a:lnSpc>
            </a:pPr>
            <a:r>
              <a:rPr lang="en-US" sz="5500" dirty="0">
                <a:solidFill>
                  <a:schemeClr val="bg1"/>
                </a:solidFill>
                <a:latin typeface="Aptos Black" panose="020B0004020202020204" pitchFamily="34" charset="0"/>
              </a:rPr>
              <a:t>God in your mercy,</a:t>
            </a:r>
          </a:p>
          <a:p>
            <a:pPr algn="ctr">
              <a:lnSpc>
                <a:spcPts val="5800"/>
              </a:lnSpc>
            </a:pPr>
            <a:r>
              <a:rPr lang="en-US" sz="5500" dirty="0">
                <a:solidFill>
                  <a:schemeClr val="bg1"/>
                </a:solidFill>
                <a:latin typeface="Aptos Black" panose="020B0004020202020204" pitchFamily="34" charset="0"/>
              </a:rPr>
              <a:t>turn us to you to transform the world,</a:t>
            </a:r>
          </a:p>
          <a:p>
            <a:pPr algn="ctr">
              <a:lnSpc>
                <a:spcPts val="5800"/>
              </a:lnSpc>
            </a:pPr>
            <a:r>
              <a:rPr lang="en-US" sz="5500" dirty="0">
                <a:solidFill>
                  <a:schemeClr val="bg1"/>
                </a:solidFill>
                <a:latin typeface="Aptos Black" panose="020B0004020202020204" pitchFamily="34" charset="0"/>
              </a:rPr>
              <a:t>turn us to you to transform the world!</a:t>
            </a:r>
          </a:p>
        </p:txBody>
      </p:sp>
    </p:spTree>
    <p:extLst>
      <p:ext uri="{BB962C8B-B14F-4D97-AF65-F5344CB8AC3E}">
        <p14:creationId xmlns:p14="http://schemas.microsoft.com/office/powerpoint/2010/main" val="201818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F0CB7B04-B9D2-8BD9-3283-136A888914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A7A8AD-D363-A96F-B1AF-E630BD0BD2B5}"/>
              </a:ext>
            </a:extLst>
          </p:cNvPr>
          <p:cNvSpPr txBox="1"/>
          <p:nvPr/>
        </p:nvSpPr>
        <p:spPr>
          <a:xfrm>
            <a:off x="0" y="0"/>
            <a:ext cx="12192000" cy="6817251"/>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100" dirty="0">
                <a:solidFill>
                  <a:schemeClr val="bg1"/>
                </a:solidFill>
                <a:latin typeface="Aptos Black" panose="020B0004020202020204" pitchFamily="34" charset="0"/>
              </a:rPr>
              <a:t>Terror and tears, wounds without healing,</a:t>
            </a:r>
          </a:p>
          <a:p>
            <a:pPr algn="ctr">
              <a:lnSpc>
                <a:spcPts val="5800"/>
              </a:lnSpc>
            </a:pPr>
            <a:r>
              <a:rPr lang="en-US" sz="5100" dirty="0">
                <a:solidFill>
                  <a:schemeClr val="bg1"/>
                </a:solidFill>
                <a:latin typeface="Aptos Black" panose="020B0004020202020204" pitchFamily="34" charset="0"/>
              </a:rPr>
              <a:t>hearts without feeling mirror our fears;</a:t>
            </a:r>
          </a:p>
          <a:p>
            <a:pPr algn="ctr">
              <a:lnSpc>
                <a:spcPts val="5800"/>
              </a:lnSpc>
            </a:pPr>
            <a:r>
              <a:rPr lang="en-US" sz="5100" dirty="0">
                <a:solidFill>
                  <a:schemeClr val="bg1"/>
                </a:solidFill>
                <a:latin typeface="Aptos Black" panose="020B0004020202020204" pitchFamily="34" charset="0"/>
              </a:rPr>
              <a:t>life without trust, greed and high prices,</a:t>
            </a:r>
          </a:p>
          <a:p>
            <a:pPr algn="ctr">
              <a:lnSpc>
                <a:spcPts val="5800"/>
              </a:lnSpc>
            </a:pPr>
            <a:r>
              <a:rPr lang="en-US" sz="5100" dirty="0">
                <a:solidFill>
                  <a:schemeClr val="bg1"/>
                </a:solidFill>
                <a:latin typeface="Aptos Black" panose="020B0004020202020204" pitchFamily="34" charset="0"/>
              </a:rPr>
              <a:t>conflict and crisis grind us to dust – </a:t>
            </a:r>
          </a:p>
        </p:txBody>
      </p:sp>
    </p:spTree>
    <p:extLst>
      <p:ext uri="{BB962C8B-B14F-4D97-AF65-F5344CB8AC3E}">
        <p14:creationId xmlns:p14="http://schemas.microsoft.com/office/powerpoint/2010/main" val="2229078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1B8EB853-0D4E-7058-AD5F-D797BEE9EA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C1EA46-A876-89A3-2E1B-BA923D39DC76}"/>
              </a:ext>
            </a:extLst>
          </p:cNvPr>
          <p:cNvSpPr txBox="1"/>
          <p:nvPr/>
        </p:nvSpPr>
        <p:spPr>
          <a:xfrm>
            <a:off x="106680" y="0"/>
            <a:ext cx="11963400"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500" dirty="0">
                <a:solidFill>
                  <a:schemeClr val="bg1"/>
                </a:solidFill>
                <a:latin typeface="Aptos Black" panose="020B0004020202020204" pitchFamily="34" charset="0"/>
              </a:rPr>
              <a:t>God in your grace,</a:t>
            </a:r>
          </a:p>
          <a:p>
            <a:pPr algn="ctr">
              <a:lnSpc>
                <a:spcPts val="5800"/>
              </a:lnSpc>
            </a:pPr>
            <a:r>
              <a:rPr lang="en-US" sz="5500" dirty="0">
                <a:solidFill>
                  <a:schemeClr val="bg1"/>
                </a:solidFill>
                <a:latin typeface="Aptos Black" panose="020B0004020202020204" pitchFamily="34" charset="0"/>
              </a:rPr>
              <a:t>God in your mercy,</a:t>
            </a:r>
          </a:p>
          <a:p>
            <a:pPr algn="ctr">
              <a:lnSpc>
                <a:spcPts val="5800"/>
              </a:lnSpc>
            </a:pPr>
            <a:r>
              <a:rPr lang="en-US" sz="5500" dirty="0">
                <a:solidFill>
                  <a:schemeClr val="bg1"/>
                </a:solidFill>
                <a:latin typeface="Aptos Black" panose="020B0004020202020204" pitchFamily="34" charset="0"/>
              </a:rPr>
              <a:t>turn us to you to transform the world,</a:t>
            </a:r>
          </a:p>
          <a:p>
            <a:pPr algn="ctr">
              <a:lnSpc>
                <a:spcPts val="5800"/>
              </a:lnSpc>
            </a:pPr>
            <a:r>
              <a:rPr lang="en-US" sz="5500" dirty="0">
                <a:solidFill>
                  <a:schemeClr val="bg1"/>
                </a:solidFill>
                <a:latin typeface="Aptos Black" panose="020B0004020202020204" pitchFamily="34" charset="0"/>
              </a:rPr>
              <a:t>turn us to you to transform the world!</a:t>
            </a:r>
          </a:p>
        </p:txBody>
      </p:sp>
    </p:spTree>
    <p:extLst>
      <p:ext uri="{BB962C8B-B14F-4D97-AF65-F5344CB8AC3E}">
        <p14:creationId xmlns:p14="http://schemas.microsoft.com/office/powerpoint/2010/main" val="2963476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7FED9451-63A8-9B9B-0009-7AFD98C9B0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8C1B5C-C876-7ECD-4B5B-37658C9B2B83}"/>
              </a:ext>
            </a:extLst>
          </p:cNvPr>
          <p:cNvSpPr txBox="1"/>
          <p:nvPr/>
        </p:nvSpPr>
        <p:spPr>
          <a:xfrm>
            <a:off x="0" y="0"/>
            <a:ext cx="12192000" cy="6075702"/>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300" dirty="0">
                <a:solidFill>
                  <a:schemeClr val="bg1"/>
                </a:solidFill>
                <a:latin typeface="Aptos Black" panose="020B0004020202020204" pitchFamily="34" charset="0"/>
              </a:rPr>
              <a:t>Let us stand still, look at each other,</a:t>
            </a:r>
          </a:p>
          <a:p>
            <a:pPr algn="ctr">
              <a:lnSpc>
                <a:spcPts val="5800"/>
              </a:lnSpc>
            </a:pPr>
            <a:r>
              <a:rPr lang="en-US" sz="5300" dirty="0">
                <a:solidFill>
                  <a:schemeClr val="bg1"/>
                </a:solidFill>
                <a:latin typeface="Aptos Black" panose="020B0004020202020204" pitchFamily="34" charset="0"/>
              </a:rPr>
              <a:t>sister and brother thwarting your will:</a:t>
            </a:r>
          </a:p>
          <a:p>
            <a:pPr algn="ctr">
              <a:lnSpc>
                <a:spcPts val="5800"/>
              </a:lnSpc>
            </a:pPr>
            <a:r>
              <a:rPr lang="en-US" sz="5300" dirty="0">
                <a:solidFill>
                  <a:schemeClr val="bg1"/>
                </a:solidFill>
                <a:latin typeface="Aptos Black" panose="020B0004020202020204" pitchFamily="34" charset="0"/>
              </a:rPr>
              <a:t>teach us good care, grace to seek pardon,</a:t>
            </a:r>
          </a:p>
          <a:p>
            <a:pPr algn="ctr">
              <a:lnSpc>
                <a:spcPts val="5800"/>
              </a:lnSpc>
            </a:pPr>
            <a:r>
              <a:rPr lang="en-US" sz="5300" dirty="0">
                <a:solidFill>
                  <a:schemeClr val="bg1"/>
                </a:solidFill>
                <a:latin typeface="Aptos Black" panose="020B0004020202020204" pitchFamily="34" charset="0"/>
              </a:rPr>
              <a:t>reclaim your garden, riches to share – </a:t>
            </a:r>
          </a:p>
        </p:txBody>
      </p:sp>
    </p:spTree>
    <p:extLst>
      <p:ext uri="{BB962C8B-B14F-4D97-AF65-F5344CB8AC3E}">
        <p14:creationId xmlns:p14="http://schemas.microsoft.com/office/powerpoint/2010/main" val="2509301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AFAE8374-D277-E591-259F-185D43EE34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8A9595-81D7-9293-E94F-F2A4CC3AD4AF}"/>
              </a:ext>
            </a:extLst>
          </p:cNvPr>
          <p:cNvSpPr txBox="1"/>
          <p:nvPr/>
        </p:nvSpPr>
        <p:spPr>
          <a:xfrm>
            <a:off x="68826" y="0"/>
            <a:ext cx="12123174" cy="6823086"/>
          </a:xfrm>
          <a:prstGeom prst="rect">
            <a:avLst/>
          </a:prstGeom>
          <a:noFill/>
        </p:spPr>
        <p:txBody>
          <a:bodyPr wrap="square">
            <a:spAutoFit/>
          </a:bodyPr>
          <a:lstStyle/>
          <a:p>
            <a:pPr algn="ctr"/>
            <a:r>
              <a:rPr lang="en-NZ" sz="5700" dirty="0">
                <a:solidFill>
                  <a:schemeClr val="bg1"/>
                </a:solidFill>
                <a:latin typeface="Aptos Black" panose="020B0004020202020204" pitchFamily="34" charset="0"/>
              </a:rPr>
              <a:t>GOD IN YOUR GRACE</a:t>
            </a:r>
          </a:p>
          <a:p>
            <a:pPr algn="ctr"/>
            <a:r>
              <a:rPr lang="en-US" sz="3000" dirty="0">
                <a:solidFill>
                  <a:schemeClr val="bg1"/>
                </a:solidFill>
                <a:latin typeface="Aptos Black" panose="020B0004020202020204" pitchFamily="34" charset="0"/>
              </a:rPr>
              <a:t>Words Shirley Erena Murray © 1931-2020, Music Per Harling,</a:t>
            </a:r>
          </a:p>
          <a:p>
            <a:pPr algn="ctr"/>
            <a:r>
              <a:rPr lang="en-US" sz="3000" dirty="0">
                <a:solidFill>
                  <a:schemeClr val="bg1"/>
                </a:solidFill>
                <a:latin typeface="Aptos Black" panose="020B0004020202020204" pitchFamily="34" charset="0"/>
              </a:rPr>
              <a:t>Hope is Our Song 95</a:t>
            </a:r>
          </a:p>
          <a:p>
            <a:pPr algn="ctr"/>
            <a:endParaRPr lang="en-US" sz="3000" dirty="0">
              <a:solidFill>
                <a:schemeClr val="bg1"/>
              </a:solidFill>
              <a:latin typeface="Aptos Black" panose="020B0004020202020204" pitchFamily="34" charset="0"/>
            </a:endParaRPr>
          </a:p>
          <a:p>
            <a:pPr algn="ctr">
              <a:lnSpc>
                <a:spcPts val="5800"/>
              </a:lnSpc>
            </a:pPr>
            <a:r>
              <a:rPr lang="en-US" sz="5500" dirty="0">
                <a:solidFill>
                  <a:schemeClr val="bg1"/>
                </a:solidFill>
                <a:latin typeface="Aptos Black" panose="020B0004020202020204" pitchFamily="34" charset="0"/>
              </a:rPr>
              <a:t>God in your grace,</a:t>
            </a:r>
          </a:p>
          <a:p>
            <a:pPr algn="ctr">
              <a:lnSpc>
                <a:spcPts val="5800"/>
              </a:lnSpc>
            </a:pPr>
            <a:r>
              <a:rPr lang="en-US" sz="5500" dirty="0">
                <a:solidFill>
                  <a:schemeClr val="bg1"/>
                </a:solidFill>
                <a:latin typeface="Aptos Black" panose="020B0004020202020204" pitchFamily="34" charset="0"/>
              </a:rPr>
              <a:t>God in your mercy,</a:t>
            </a:r>
          </a:p>
          <a:p>
            <a:pPr algn="ctr">
              <a:lnSpc>
                <a:spcPts val="5800"/>
              </a:lnSpc>
            </a:pPr>
            <a:r>
              <a:rPr lang="en-US" sz="5500" dirty="0">
                <a:solidFill>
                  <a:schemeClr val="bg1"/>
                </a:solidFill>
                <a:latin typeface="Aptos Black" panose="020B0004020202020204" pitchFamily="34" charset="0"/>
              </a:rPr>
              <a:t>turn us to you to transform the world,</a:t>
            </a:r>
          </a:p>
          <a:p>
            <a:pPr algn="ctr">
              <a:lnSpc>
                <a:spcPts val="5800"/>
              </a:lnSpc>
            </a:pPr>
            <a:r>
              <a:rPr lang="en-US" sz="5500" dirty="0">
                <a:solidFill>
                  <a:schemeClr val="bg1"/>
                </a:solidFill>
                <a:latin typeface="Aptos Black" panose="020B0004020202020204" pitchFamily="34" charset="0"/>
              </a:rPr>
              <a:t>turn us to you to transform the world!</a:t>
            </a:r>
          </a:p>
        </p:txBody>
      </p:sp>
    </p:spTree>
    <p:extLst>
      <p:ext uri="{BB962C8B-B14F-4D97-AF65-F5344CB8AC3E}">
        <p14:creationId xmlns:p14="http://schemas.microsoft.com/office/powerpoint/2010/main" val="595870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1BE860FC-5302-C2CD-9E9A-6BBE3D2ED328}"/>
            </a:ext>
          </a:extLst>
        </p:cNvPr>
        <p:cNvGrpSpPr/>
        <p:nvPr/>
      </p:nvGrpSpPr>
      <p:grpSpPr>
        <a:xfrm>
          <a:off x="0" y="0"/>
          <a:ext cx="0" cy="0"/>
          <a:chOff x="0" y="0"/>
          <a:chExt cx="0" cy="0"/>
        </a:xfrm>
      </p:grpSpPr>
    </p:spTree>
    <p:extLst>
      <p:ext uri="{BB962C8B-B14F-4D97-AF65-F5344CB8AC3E}">
        <p14:creationId xmlns:p14="http://schemas.microsoft.com/office/powerpoint/2010/main" val="2953773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4539B9-ABFE-3275-DC36-15CD27B051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94387F-FB7F-E350-04BF-E7C21DEB4C85}"/>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Burden of Systemic Oppression </a:t>
            </a:r>
          </a:p>
          <a:p>
            <a:pPr algn="ctr"/>
            <a:r>
              <a:rPr lang="en-US" sz="5300" dirty="0">
                <a:solidFill>
                  <a:srgbClr val="FFFF00"/>
                </a:solidFill>
                <a:latin typeface="Aptos Black" panose="020B0004020202020204" pitchFamily="34" charset="0"/>
              </a:rPr>
              <a:t>My name is Beatrice. I became a widow at the age of 28 when my husband was killed in a communal clash. </a:t>
            </a:r>
          </a:p>
        </p:txBody>
      </p:sp>
    </p:spTree>
    <p:extLst>
      <p:ext uri="{BB962C8B-B14F-4D97-AF65-F5344CB8AC3E}">
        <p14:creationId xmlns:p14="http://schemas.microsoft.com/office/powerpoint/2010/main" val="874052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8BAD3E-90D5-B34C-2F18-F4BE25706A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FDACE7-ABE8-E3F4-548E-8FB2EA7137B9}"/>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day I lost him, I lost more than just my partner. I lost my place in society. Suddenly, I was alone with three young children, facing a world that seemed to have turned its back on me.</a:t>
            </a:r>
          </a:p>
        </p:txBody>
      </p:sp>
    </p:spTree>
    <p:extLst>
      <p:ext uri="{BB962C8B-B14F-4D97-AF65-F5344CB8AC3E}">
        <p14:creationId xmlns:p14="http://schemas.microsoft.com/office/powerpoint/2010/main" val="425781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376BDF0-DA9D-008B-8074-DB30839554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51B1BB-37C4-D525-B548-017DC349EFB7}"/>
              </a:ext>
            </a:extLst>
          </p:cNvPr>
          <p:cNvSpPr txBox="1"/>
          <p:nvPr/>
        </p:nvSpPr>
        <p:spPr>
          <a:xfrm>
            <a:off x="213360" y="0"/>
            <a:ext cx="11765280" cy="692497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PRAYER</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Let us pray</a:t>
            </a:r>
          </a:p>
          <a:p>
            <a:pPr algn="ctr"/>
            <a:r>
              <a:rPr lang="en-US" sz="5900" dirty="0">
                <a:solidFill>
                  <a:srgbClr val="FFFF00"/>
                </a:solidFill>
                <a:latin typeface="Aptos Black" panose="020B0004020202020204" pitchFamily="34" charset="0"/>
              </a:rPr>
              <a:t>God, our Burden Bearer, we come before you in praise and adoration! You are the Alpha and Omega, the beginning and the end. </a:t>
            </a:r>
          </a:p>
        </p:txBody>
      </p:sp>
    </p:spTree>
    <p:extLst>
      <p:ext uri="{BB962C8B-B14F-4D97-AF65-F5344CB8AC3E}">
        <p14:creationId xmlns:p14="http://schemas.microsoft.com/office/powerpoint/2010/main" val="1658201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92673E-A6DE-92D3-51C1-85D1965B9E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10D0E3-06B5-DC47-AB91-DEE61EFE16F7}"/>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struggles I've faced as a widow in Nigeria are overwhelming. Poverty hit us hard. I lost our main source of income and struggled to find work as a single mother. </a:t>
            </a:r>
          </a:p>
        </p:txBody>
      </p:sp>
    </p:spTree>
    <p:extLst>
      <p:ext uri="{BB962C8B-B14F-4D97-AF65-F5344CB8AC3E}">
        <p14:creationId xmlns:p14="http://schemas.microsoft.com/office/powerpoint/2010/main" val="676248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B64240-BC5E-6A2B-BF1A-C28BEE5DFF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7F3483-C78B-5DAA-7421-5812C6F1AA02}"/>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My in-laws, who I thought would support us, instead treated me with suspicion and tried to take away the little property my husband left behind. </a:t>
            </a:r>
          </a:p>
        </p:txBody>
      </p:sp>
    </p:spTree>
    <p:extLst>
      <p:ext uri="{BB962C8B-B14F-4D97-AF65-F5344CB8AC3E}">
        <p14:creationId xmlns:p14="http://schemas.microsoft.com/office/powerpoint/2010/main" val="63862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433669-DED6-A655-E0CC-A00D1C285B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77068E-61BE-F587-021A-50E5F4DFD89C}"/>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There were days I didn't know how I'd feed my children or pay their school fees.</a:t>
            </a:r>
          </a:p>
          <a:p>
            <a:pPr algn="ctr"/>
            <a:r>
              <a:rPr lang="en-US" sz="5300" dirty="0">
                <a:solidFill>
                  <a:srgbClr val="FFFF00"/>
                </a:solidFill>
                <a:latin typeface="Aptos Black" panose="020B0004020202020204" pitchFamily="34" charset="0"/>
              </a:rPr>
              <a:t>But in my darkest moments, I found strength in my faith and in the community of other widows. </a:t>
            </a:r>
          </a:p>
        </p:txBody>
      </p:sp>
    </p:spTree>
    <p:extLst>
      <p:ext uri="{BB962C8B-B14F-4D97-AF65-F5344CB8AC3E}">
        <p14:creationId xmlns:p14="http://schemas.microsoft.com/office/powerpoint/2010/main" val="3897393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AEBB5D-B97A-8557-6EDB-37174094A4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44C411-4863-53F2-86B8-88F263718E24}"/>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 remember attending a support </a:t>
            </a:r>
            <a:r>
              <a:rPr lang="en-US" sz="5300" dirty="0" err="1">
                <a:solidFill>
                  <a:srgbClr val="FFFF00"/>
                </a:solidFill>
                <a:latin typeface="Aptos Black" panose="020B0004020202020204" pitchFamily="34" charset="0"/>
              </a:rPr>
              <a:t>programme</a:t>
            </a:r>
            <a:r>
              <a:rPr lang="en-US" sz="5300" dirty="0">
                <a:solidFill>
                  <a:srgbClr val="FFFF00"/>
                </a:solidFill>
                <a:latin typeface="Aptos Black" panose="020B0004020202020204" pitchFamily="34" charset="0"/>
              </a:rPr>
              <a:t> organized by my local church. They asked for 50 widows to attend, but hundreds showed up. That day, I realized I wasn't alone in my struggles.</a:t>
            </a:r>
          </a:p>
        </p:txBody>
      </p:sp>
    </p:spTree>
    <p:extLst>
      <p:ext uri="{BB962C8B-B14F-4D97-AF65-F5344CB8AC3E}">
        <p14:creationId xmlns:p14="http://schemas.microsoft.com/office/powerpoint/2010/main" val="66167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FB2EEE-C51B-3892-E298-DAAA19F49A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0D4A24-F49F-E839-E44D-1585F245DF55}"/>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What has inspired me most is the resilience and faith of my fellow widows. Despite our hardships, many of us remain committed to Christ, finding solace in knowing Jesus as our Burden Bearer. </a:t>
            </a:r>
          </a:p>
        </p:txBody>
      </p:sp>
    </p:spTree>
    <p:extLst>
      <p:ext uri="{BB962C8B-B14F-4D97-AF65-F5344CB8AC3E}">
        <p14:creationId xmlns:p14="http://schemas.microsoft.com/office/powerpoint/2010/main" val="1218150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B97F58-E6F3-A0FB-355A-1101D985B6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F30C26-71AA-1DAA-CF9E-4361F06C2445}"/>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I've seen young widows with small children serving tirelessly in the church, their faith unshaken by their circumstances.</a:t>
            </a:r>
          </a:p>
        </p:txBody>
      </p:sp>
    </p:spTree>
    <p:extLst>
      <p:ext uri="{BB962C8B-B14F-4D97-AF65-F5344CB8AC3E}">
        <p14:creationId xmlns:p14="http://schemas.microsoft.com/office/powerpoint/2010/main" val="242666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C883EE-8A51-5B60-6DF7-FD2C9CE287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14AEA1-A694-4887-1BEB-CBA043DC19B2}"/>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One widow in our community, after losing her husband, started a </a:t>
            </a:r>
            <a:r>
              <a:rPr lang="en-US" sz="5300" dirty="0" err="1">
                <a:solidFill>
                  <a:srgbClr val="FFFF00"/>
                </a:solidFill>
                <a:latin typeface="Aptos Black" panose="020B0004020202020204" pitchFamily="34" charset="0"/>
              </a:rPr>
              <a:t>programme</a:t>
            </a:r>
            <a:r>
              <a:rPr lang="en-US" sz="5300" dirty="0">
                <a:solidFill>
                  <a:srgbClr val="FFFF00"/>
                </a:solidFill>
                <a:latin typeface="Aptos Black" panose="020B0004020202020204" pitchFamily="34" charset="0"/>
              </a:rPr>
              <a:t> to support other widows. She encouraged people to donate clothes, rice, and money to help us. </a:t>
            </a:r>
          </a:p>
        </p:txBody>
      </p:sp>
    </p:spTree>
    <p:extLst>
      <p:ext uri="{BB962C8B-B14F-4D97-AF65-F5344CB8AC3E}">
        <p14:creationId xmlns:p14="http://schemas.microsoft.com/office/powerpoint/2010/main" val="1914044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EE7311-4927-6555-AB3C-B7D07715F4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9EFD9F-2A41-0244-E3F7-8AB5852C13C5}"/>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Her actions inspired me to do the same. Now, I use what little resources I have to support other widows, and together, we're stronger.</a:t>
            </a:r>
          </a:p>
        </p:txBody>
      </p:sp>
    </p:spTree>
    <p:extLst>
      <p:ext uri="{BB962C8B-B14F-4D97-AF65-F5344CB8AC3E}">
        <p14:creationId xmlns:p14="http://schemas.microsoft.com/office/powerpoint/2010/main" val="1461754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5CA448-D9E8-7C00-5206-0906C9762A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CD8500-8B0E-DBCD-AF4D-FAE0B0AAE72C}"/>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Through it all, we remain loyal to our families and the memory of our husbands. While widowers often remarry quickly, we focus on raising our children and keeping our families together. </a:t>
            </a:r>
          </a:p>
        </p:txBody>
      </p:sp>
    </p:spTree>
    <p:extLst>
      <p:ext uri="{BB962C8B-B14F-4D97-AF65-F5344CB8AC3E}">
        <p14:creationId xmlns:p14="http://schemas.microsoft.com/office/powerpoint/2010/main" val="2628485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33650D-2633-C7B6-02CB-D44CBEAC67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3A9160-E353-0501-0722-56431AE9C1E5}"/>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BEATRICE’S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It's not an easy path, but with faith and community, we find the strength to carry on. Our burden is heavy, but we are learning to lay it at Jesus' feet, finding rest in His promise.</a:t>
            </a:r>
          </a:p>
        </p:txBody>
      </p:sp>
    </p:spTree>
    <p:extLst>
      <p:ext uri="{BB962C8B-B14F-4D97-AF65-F5344CB8AC3E}">
        <p14:creationId xmlns:p14="http://schemas.microsoft.com/office/powerpoint/2010/main" val="34998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E13FB1F-30A4-7648-768C-9901421BE0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40A81F-4EC0-95BA-376A-54458438B135}"/>
              </a:ext>
            </a:extLst>
          </p:cNvPr>
          <p:cNvSpPr txBox="1"/>
          <p:nvPr/>
        </p:nvSpPr>
        <p:spPr>
          <a:xfrm>
            <a:off x="213360" y="0"/>
            <a:ext cx="11765280" cy="329320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PRAYER</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In you we live and move and have our being. </a:t>
            </a:r>
          </a:p>
        </p:txBody>
      </p:sp>
    </p:spTree>
    <p:extLst>
      <p:ext uri="{BB962C8B-B14F-4D97-AF65-F5344CB8AC3E}">
        <p14:creationId xmlns:p14="http://schemas.microsoft.com/office/powerpoint/2010/main" val="1220211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44C8B1-D09B-34EC-21AF-F03B8B272512}"/>
            </a:ext>
          </a:extLst>
        </p:cNvPr>
        <p:cNvGrpSpPr/>
        <p:nvPr/>
      </p:nvGrpSpPr>
      <p:grpSpPr>
        <a:xfrm>
          <a:off x="0" y="0"/>
          <a:ext cx="0" cy="0"/>
          <a:chOff x="0" y="0"/>
          <a:chExt cx="0" cy="0"/>
        </a:xfrm>
      </p:grpSpPr>
    </p:spTree>
    <p:extLst>
      <p:ext uri="{BB962C8B-B14F-4D97-AF65-F5344CB8AC3E}">
        <p14:creationId xmlns:p14="http://schemas.microsoft.com/office/powerpoint/2010/main" val="583538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94D27162-D73F-91A9-4F43-2FC6E8EA72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1D044F-1C6D-F19B-ACB6-D59C454B255F}"/>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Let us pray:</a:t>
            </a:r>
          </a:p>
          <a:p>
            <a:pPr algn="ctr"/>
            <a:r>
              <a:rPr lang="en-US" sz="5300" dirty="0">
                <a:solidFill>
                  <a:srgbClr val="FFFF00"/>
                </a:solidFill>
                <a:latin typeface="Aptos Black" panose="020B0004020202020204" pitchFamily="34" charset="0"/>
              </a:rPr>
              <a:t>God, you are the Great Burden Bearer. We come before you as your children, from all corners of the world. </a:t>
            </a:r>
          </a:p>
        </p:txBody>
      </p:sp>
    </p:spTree>
    <p:extLst>
      <p:ext uri="{BB962C8B-B14F-4D97-AF65-F5344CB8AC3E}">
        <p14:creationId xmlns:p14="http://schemas.microsoft.com/office/powerpoint/2010/main" val="729208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3E13B885-1A67-2160-00EC-4DA1ED7182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AFC5E3-B8D3-BC61-1769-2744741D773D}"/>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We lift up our voices, joining with Beatrice and all our siblings who carry the heavy loads of systemic oppression. </a:t>
            </a:r>
          </a:p>
          <a:p>
            <a:pPr algn="ctr"/>
            <a:r>
              <a:rPr lang="en-US" sz="5300" dirty="0">
                <a:solidFill>
                  <a:srgbClr val="FFFF00"/>
                </a:solidFill>
                <a:latin typeface="Aptos Black" panose="020B0004020202020204" pitchFamily="34" charset="0"/>
              </a:rPr>
              <a:t>God of Compassion, we know that you see us. </a:t>
            </a:r>
          </a:p>
        </p:txBody>
      </p:sp>
    </p:spTree>
    <p:extLst>
      <p:ext uri="{BB962C8B-B14F-4D97-AF65-F5344CB8AC3E}">
        <p14:creationId xmlns:p14="http://schemas.microsoft.com/office/powerpoint/2010/main" val="2640082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34D955D-5B51-9854-77BD-DA17BF06DB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07F22F-A976-DC2C-7977-6179012F30B7}"/>
              </a:ext>
            </a:extLst>
          </p:cNvPr>
          <p:cNvSpPr txBox="1"/>
          <p:nvPr/>
        </p:nvSpPr>
        <p:spPr>
          <a:xfrm>
            <a:off x="213360" y="0"/>
            <a:ext cx="11765280" cy="4078039"/>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You see the discrimination faced by so many - women, widows, minorities, the poor. </a:t>
            </a:r>
          </a:p>
        </p:txBody>
      </p:sp>
    </p:spTree>
    <p:extLst>
      <p:ext uri="{BB962C8B-B14F-4D97-AF65-F5344CB8AC3E}">
        <p14:creationId xmlns:p14="http://schemas.microsoft.com/office/powerpoint/2010/main" val="1767654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96084064-3952-A52A-FE7E-2182DC2521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9EFDEE-3B9E-8956-2CE8-E27D573300A7}"/>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Some are overworked, breaking their backs in factories, fields, and homes, while others cannot find work to feed their families. Gracious God, intervene for us all!</a:t>
            </a:r>
          </a:p>
        </p:txBody>
      </p:sp>
    </p:spTree>
    <p:extLst>
      <p:ext uri="{BB962C8B-B14F-4D97-AF65-F5344CB8AC3E}">
        <p14:creationId xmlns:p14="http://schemas.microsoft.com/office/powerpoint/2010/main" val="34385972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D4D8638D-50D6-6903-7F34-EAD3ECA897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8FBD0C-4BA8-9158-5182-FB17F6946176}"/>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Thank you, Gracious God, for the resiliency and resourcefulness of all who remain faithful amidst difficult circumstances. Inspire us by their example and move us to build a better world.</a:t>
            </a:r>
          </a:p>
        </p:txBody>
      </p:sp>
    </p:spTree>
    <p:extLst>
      <p:ext uri="{BB962C8B-B14F-4D97-AF65-F5344CB8AC3E}">
        <p14:creationId xmlns:p14="http://schemas.microsoft.com/office/powerpoint/2010/main" val="3783735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0BE5FB2-6951-E5F4-78EC-E1CF9BAA12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C2776F-85AA-2626-9742-43179801A9FC}"/>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Most powerful God, we have seen your hand move before. You parted the Red Sea for your people. Now, part the sea of injustice that drowns so many around the world. </a:t>
            </a:r>
          </a:p>
        </p:txBody>
      </p:sp>
    </p:spTree>
    <p:extLst>
      <p:ext uri="{BB962C8B-B14F-4D97-AF65-F5344CB8AC3E}">
        <p14:creationId xmlns:p14="http://schemas.microsoft.com/office/powerpoint/2010/main" val="3692834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61304A4-748C-B21E-73FF-797D4B2326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0CA731-4BC8-D3F3-EC3C-5333880DEE2F}"/>
              </a:ext>
            </a:extLst>
          </p:cNvPr>
          <p:cNvSpPr txBox="1"/>
          <p:nvPr/>
        </p:nvSpPr>
        <p:spPr>
          <a:xfrm>
            <a:off x="213360" y="0"/>
            <a:ext cx="11765280" cy="7340471"/>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Speak to the hearts of leaders everywhere, that they may govern with fairness and compassion. Move the hearts of communities to change their attitudes and actions towards all who are marginalized. </a:t>
            </a:r>
          </a:p>
          <a:p>
            <a:pPr algn="ctr"/>
            <a:endParaRPr lang="en-US" sz="53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1829294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066F28A-8510-A128-BE5B-A6CF661F16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3121AC-86CC-4168-56A1-0ECC93D84D84}"/>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Loving Jesus, you welcomed the oppressed and lifted up the downtrodden. Do the same for all who suffer today under oppressive systems. </a:t>
            </a:r>
          </a:p>
        </p:txBody>
      </p:sp>
    </p:spTree>
    <p:extLst>
      <p:ext uri="{BB962C8B-B14F-4D97-AF65-F5344CB8AC3E}">
        <p14:creationId xmlns:p14="http://schemas.microsoft.com/office/powerpoint/2010/main" val="727867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54FB0B71-DDD5-4C51-2E8B-CF0E90DDB7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AE3571-05B4-F4F0-0949-11965C7F3AE5}"/>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Give us strength to keep trusting you, even when the burdens seem too heavy to bear.</a:t>
            </a:r>
          </a:p>
          <a:p>
            <a:pPr algn="ctr"/>
            <a:r>
              <a:rPr lang="en-US" sz="5300" dirty="0">
                <a:solidFill>
                  <a:srgbClr val="FFFF00"/>
                </a:solidFill>
                <a:latin typeface="Aptos Black" panose="020B0004020202020204" pitchFamily="34" charset="0"/>
              </a:rPr>
              <a:t>Holy Spirit, fill us anew. Let your power overflow in our communities across the globe. </a:t>
            </a:r>
          </a:p>
        </p:txBody>
      </p:sp>
    </p:spTree>
    <p:extLst>
      <p:ext uri="{BB962C8B-B14F-4D97-AF65-F5344CB8AC3E}">
        <p14:creationId xmlns:p14="http://schemas.microsoft.com/office/powerpoint/2010/main" val="399936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B579679B-7DE4-0BC2-23F4-D23AC0DF0D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D090CC-A700-96C6-9FD3-1F0A17D00798}"/>
              </a:ext>
            </a:extLst>
          </p:cNvPr>
          <p:cNvSpPr txBox="1"/>
          <p:nvPr/>
        </p:nvSpPr>
        <p:spPr>
          <a:xfrm>
            <a:off x="213360" y="0"/>
            <a:ext cx="11765280" cy="6017032"/>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PRAYER</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We have gathered trusting your promise that where two or three are gathered in your name, we welcome and celebrate your presence in our midst. </a:t>
            </a:r>
          </a:p>
        </p:txBody>
      </p:sp>
    </p:spTree>
    <p:extLst>
      <p:ext uri="{BB962C8B-B14F-4D97-AF65-F5344CB8AC3E}">
        <p14:creationId xmlns:p14="http://schemas.microsoft.com/office/powerpoint/2010/main" val="850847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29FFBFA-0600-0952-9F88-FA0F786471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89582B-F53C-CFA3-0154-EDEDE9419EE1}"/>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Use us to be a blessing to others. Inspire us by all who use their own struggles to bless those around them.</a:t>
            </a:r>
          </a:p>
          <a:p>
            <a:pPr algn="ctr"/>
            <a:endParaRPr lang="en-US" sz="5300" dirty="0">
              <a:solidFill>
                <a:srgbClr val="FFFF00"/>
              </a:solidFill>
              <a:latin typeface="Aptos Black" panose="020B0004020202020204" pitchFamily="34" charset="0"/>
            </a:endParaRPr>
          </a:p>
        </p:txBody>
      </p:sp>
    </p:spTree>
    <p:extLst>
      <p:ext uri="{BB962C8B-B14F-4D97-AF65-F5344CB8AC3E}">
        <p14:creationId xmlns:p14="http://schemas.microsoft.com/office/powerpoint/2010/main" val="3951454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2C57901-FC2A-45C0-8AD4-7BDB7A2794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579C28-5F72-4BED-CB56-A60616B2F6F0}"/>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INTERCESSORY PRAYER</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Thank you, Loving God, for hearing our cries and bearing our burdens. We trust in your unfailing love and your mighty power to transform situations. </a:t>
            </a:r>
          </a:p>
          <a:p>
            <a:pPr algn="ctr"/>
            <a:r>
              <a:rPr lang="en-US" sz="5300" dirty="0">
                <a:solidFill>
                  <a:srgbClr val="FFFF00"/>
                </a:solidFill>
                <a:latin typeface="Aptos Black" panose="020B0004020202020204" pitchFamily="34" charset="0"/>
              </a:rPr>
              <a:t>Amen</a:t>
            </a:r>
          </a:p>
        </p:txBody>
      </p:sp>
    </p:spTree>
    <p:extLst>
      <p:ext uri="{BB962C8B-B14F-4D97-AF65-F5344CB8AC3E}">
        <p14:creationId xmlns:p14="http://schemas.microsoft.com/office/powerpoint/2010/main" val="2941366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E9CCE9B2-C3CA-6458-6BB6-240092D3A729}"/>
            </a:ext>
          </a:extLst>
        </p:cNvPr>
        <p:cNvGrpSpPr/>
        <p:nvPr/>
      </p:nvGrpSpPr>
      <p:grpSpPr>
        <a:xfrm>
          <a:off x="0" y="0"/>
          <a:ext cx="0" cy="0"/>
          <a:chOff x="0" y="0"/>
          <a:chExt cx="0" cy="0"/>
        </a:xfrm>
      </p:grpSpPr>
    </p:spTree>
    <p:extLst>
      <p:ext uri="{BB962C8B-B14F-4D97-AF65-F5344CB8AC3E}">
        <p14:creationId xmlns:p14="http://schemas.microsoft.com/office/powerpoint/2010/main" val="4097880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46E5260E-EA63-4D5C-93D8-C2D83C5C8F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1A4255-B1D1-1E52-6B1A-14E8B75D6FAF}"/>
              </a:ext>
            </a:extLst>
          </p:cNvPr>
          <p:cNvSpPr txBox="1"/>
          <p:nvPr/>
        </p:nvSpPr>
        <p:spPr>
          <a:xfrm>
            <a:off x="68825" y="0"/>
            <a:ext cx="12015019" cy="535531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37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What a friend we have in Jesus</a:t>
            </a:r>
          </a:p>
          <a:p>
            <a:pPr algn="ctr"/>
            <a:r>
              <a:rPr lang="en-US" sz="5500" dirty="0">
                <a:solidFill>
                  <a:schemeClr val="bg1"/>
                </a:solidFill>
                <a:latin typeface="Aptos Black" panose="020B0004020202020204" pitchFamily="34" charset="0"/>
              </a:rPr>
              <a:t>all our sins and griefs to bear,</a:t>
            </a:r>
          </a:p>
          <a:p>
            <a:pPr algn="ctr"/>
            <a:r>
              <a:rPr lang="en-US" sz="5500" dirty="0">
                <a:solidFill>
                  <a:schemeClr val="bg1"/>
                </a:solidFill>
                <a:latin typeface="Aptos Black" panose="020B0004020202020204" pitchFamily="34" charset="0"/>
              </a:rPr>
              <a:t>what a privilege to carry</a:t>
            </a:r>
          </a:p>
          <a:p>
            <a:pPr algn="ctr"/>
            <a:r>
              <a:rPr lang="en-US" sz="5500" dirty="0">
                <a:solidFill>
                  <a:schemeClr val="bg1"/>
                </a:solidFill>
                <a:latin typeface="Aptos Black" panose="020B0004020202020204" pitchFamily="34" charset="0"/>
              </a:rPr>
              <a:t>everything to God in prayer;</a:t>
            </a:r>
          </a:p>
        </p:txBody>
      </p:sp>
    </p:spTree>
    <p:extLst>
      <p:ext uri="{BB962C8B-B14F-4D97-AF65-F5344CB8AC3E}">
        <p14:creationId xmlns:p14="http://schemas.microsoft.com/office/powerpoint/2010/main" val="2092617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BEC5D486-B5E7-4AB7-AFD9-3D0E5F339E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CB4025-594B-660A-FEB9-A989335CBE1A}"/>
              </a:ext>
            </a:extLst>
          </p:cNvPr>
          <p:cNvSpPr txBox="1"/>
          <p:nvPr/>
        </p:nvSpPr>
        <p:spPr>
          <a:xfrm>
            <a:off x="108155" y="0"/>
            <a:ext cx="11985522" cy="5355312"/>
          </a:xfrm>
          <a:prstGeom prst="rect">
            <a:avLst/>
          </a:prstGeom>
          <a:noFill/>
        </p:spPr>
        <p:txBody>
          <a:bodyPr wrap="square">
            <a:spAutoFit/>
          </a:bodyPr>
          <a:lstStyle/>
          <a:p>
            <a:pPr algn="ctr"/>
            <a:r>
              <a:rPr lang="en-NZ" sz="5500" dirty="0">
                <a:solidFill>
                  <a:schemeClr val="bg1"/>
                </a:solidFill>
                <a:latin typeface="Aptos Black" panose="020B0004020202020204" pitchFamily="34" charset="0"/>
              </a:rPr>
              <a:t>WHAT A FRIEND WE HAVE IN JESUS</a:t>
            </a:r>
          </a:p>
          <a:p>
            <a:pPr algn="ctr"/>
            <a:r>
              <a:rPr lang="en-US" sz="3700" dirty="0">
                <a:solidFill>
                  <a:schemeClr val="bg1"/>
                </a:solidFill>
                <a:latin typeface="Aptos Black" panose="020B0004020202020204" pitchFamily="34" charset="0"/>
              </a:rPr>
              <a:t>Joseph Medlicott Scriven 1819-86With One Voice 165</a:t>
            </a:r>
          </a:p>
          <a:p>
            <a:pPr algn="ctr"/>
            <a:endParaRPr lang="en-US" sz="3000" dirty="0">
              <a:solidFill>
                <a:schemeClr val="bg1"/>
              </a:solidFill>
              <a:latin typeface="Aptos Black" panose="020B0004020202020204" pitchFamily="34" charset="0"/>
            </a:endParaRPr>
          </a:p>
          <a:p>
            <a:pPr algn="ctr"/>
            <a:r>
              <a:rPr lang="en-US" sz="5500" dirty="0">
                <a:solidFill>
                  <a:schemeClr val="bg1"/>
                </a:solidFill>
                <a:latin typeface="Aptos Black" panose="020B0004020202020204" pitchFamily="34" charset="0"/>
              </a:rPr>
              <a:t>O what peace we often forfeit,</a:t>
            </a:r>
          </a:p>
          <a:p>
            <a:pPr algn="ctr"/>
            <a:r>
              <a:rPr lang="en-US" sz="5500" dirty="0">
                <a:solidFill>
                  <a:schemeClr val="bg1"/>
                </a:solidFill>
                <a:latin typeface="Aptos Black" panose="020B0004020202020204" pitchFamily="34" charset="0"/>
              </a:rPr>
              <a:t>O what needless pain we bear,</a:t>
            </a:r>
          </a:p>
          <a:p>
            <a:pPr algn="ctr"/>
            <a:r>
              <a:rPr lang="en-US" sz="5500" dirty="0">
                <a:solidFill>
                  <a:schemeClr val="bg1"/>
                </a:solidFill>
                <a:latin typeface="Aptos Black" panose="020B0004020202020204" pitchFamily="34" charset="0"/>
              </a:rPr>
              <a:t>all because we do not carry</a:t>
            </a:r>
          </a:p>
          <a:p>
            <a:pPr algn="ctr"/>
            <a:r>
              <a:rPr lang="en-US" sz="5500" dirty="0">
                <a:solidFill>
                  <a:schemeClr val="bg1"/>
                </a:solidFill>
                <a:latin typeface="Aptos Black" panose="020B0004020202020204" pitchFamily="34" charset="0"/>
              </a:rPr>
              <a:t>everything to God in prayer!</a:t>
            </a:r>
          </a:p>
        </p:txBody>
      </p:sp>
    </p:spTree>
    <p:extLst>
      <p:ext uri="{BB962C8B-B14F-4D97-AF65-F5344CB8AC3E}">
        <p14:creationId xmlns:p14="http://schemas.microsoft.com/office/powerpoint/2010/main" val="2920037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80255756-E639-9E60-D2B9-5D696C365FB5}"/>
            </a:ext>
          </a:extLst>
        </p:cNvPr>
        <p:cNvGrpSpPr/>
        <p:nvPr/>
      </p:nvGrpSpPr>
      <p:grpSpPr>
        <a:xfrm>
          <a:off x="0" y="0"/>
          <a:ext cx="0" cy="0"/>
          <a:chOff x="0" y="0"/>
          <a:chExt cx="0" cy="0"/>
        </a:xfrm>
      </p:grpSpPr>
    </p:spTree>
    <p:extLst>
      <p:ext uri="{BB962C8B-B14F-4D97-AF65-F5344CB8AC3E}">
        <p14:creationId xmlns:p14="http://schemas.microsoft.com/office/powerpoint/2010/main" val="1250425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AB1B45-54F0-5129-54E6-A9A76BDCDA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6893CF-B534-EF93-4CA8-D70F2CE72A50}"/>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 Burden of Religious Persecution</a:t>
            </a:r>
          </a:p>
          <a:p>
            <a:pPr algn="ctr"/>
            <a:r>
              <a:rPr lang="en-US" sz="5300" dirty="0">
                <a:solidFill>
                  <a:srgbClr val="FFFF00"/>
                </a:solidFill>
                <a:latin typeface="Aptos Black" panose="020B0004020202020204" pitchFamily="34" charset="0"/>
              </a:rPr>
              <a:t>My name is Jato, and I am a Christian mother living in northern Nigeria. Every day when I send my 14-year-old daughter, Amina, to school, my heart tightens with worry. </a:t>
            </a:r>
          </a:p>
        </p:txBody>
      </p:sp>
    </p:spTree>
    <p:extLst>
      <p:ext uri="{BB962C8B-B14F-4D97-AF65-F5344CB8AC3E}">
        <p14:creationId xmlns:p14="http://schemas.microsoft.com/office/powerpoint/2010/main" val="34646841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618560-1008-249C-264E-F765F17739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C776D2-8129-EA50-445E-D64499FDE7FF}"/>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You see, Amina is the same age as Leah </a:t>
            </a:r>
            <a:r>
              <a:rPr lang="en-US" sz="5300" dirty="0" err="1">
                <a:solidFill>
                  <a:srgbClr val="FFFF00"/>
                </a:solidFill>
                <a:latin typeface="Aptos Black" panose="020B0004020202020204" pitchFamily="34" charset="0"/>
              </a:rPr>
              <a:t>Sharibu</a:t>
            </a:r>
            <a:r>
              <a:rPr lang="en-US" sz="5300" dirty="0">
                <a:solidFill>
                  <a:srgbClr val="FFFF00"/>
                </a:solidFill>
                <a:latin typeface="Aptos Black" panose="020B0004020202020204" pitchFamily="34" charset="0"/>
              </a:rPr>
              <a:t> was when she was taken from her school in </a:t>
            </a:r>
            <a:r>
              <a:rPr lang="en-US" sz="5300" dirty="0" err="1">
                <a:solidFill>
                  <a:srgbClr val="FFFF00"/>
                </a:solidFill>
                <a:latin typeface="Aptos Black" panose="020B0004020202020204" pitchFamily="34" charset="0"/>
              </a:rPr>
              <a:t>Dapchi</a:t>
            </a:r>
            <a:r>
              <a:rPr lang="en-US" sz="5300" dirty="0">
                <a:solidFill>
                  <a:srgbClr val="FFFF00"/>
                </a:solidFill>
                <a:latin typeface="Aptos Black" panose="020B0004020202020204" pitchFamily="34" charset="0"/>
              </a:rPr>
              <a:t>, just a few hours from here.</a:t>
            </a:r>
          </a:p>
          <a:p>
            <a:pPr algn="ctr"/>
            <a:r>
              <a:rPr lang="en-US" sz="5300" dirty="0">
                <a:solidFill>
                  <a:srgbClr val="FFFF00"/>
                </a:solidFill>
                <a:latin typeface="Aptos Black" panose="020B0004020202020204" pitchFamily="34" charset="0"/>
              </a:rPr>
              <a:t>Leah's story haunts me. </a:t>
            </a:r>
          </a:p>
        </p:txBody>
      </p:sp>
    </p:spTree>
    <p:extLst>
      <p:ext uri="{BB962C8B-B14F-4D97-AF65-F5344CB8AC3E}">
        <p14:creationId xmlns:p14="http://schemas.microsoft.com/office/powerpoint/2010/main" val="1403248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8542C5-E365-C519-25D9-AE022690B7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11249C-E0CC-3923-15C2-664F2A08FCC9}"/>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A young girl, steadfast in her faith, refusing to deny Christ even in the face of captivity. It's been eight years since Boko Haram took her, and still, she remains their prisoner. </a:t>
            </a:r>
          </a:p>
        </p:txBody>
      </p:sp>
    </p:spTree>
    <p:extLst>
      <p:ext uri="{BB962C8B-B14F-4D97-AF65-F5344CB8AC3E}">
        <p14:creationId xmlns:p14="http://schemas.microsoft.com/office/powerpoint/2010/main" val="3049367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5553F4-428A-A744-E1FF-B50CE489B9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415A93-FF7A-E89F-CFF7-822163EB1EFF}"/>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Every time I look at Amina, I can't help but think, "What if it had been her?"</a:t>
            </a:r>
          </a:p>
          <a:p>
            <a:pPr algn="ctr"/>
            <a:r>
              <a:rPr lang="en-US" sz="5300" dirty="0">
                <a:solidFill>
                  <a:srgbClr val="FFFF00"/>
                </a:solidFill>
                <a:latin typeface="Aptos Black" panose="020B0004020202020204" pitchFamily="34" charset="0"/>
              </a:rPr>
              <a:t>Living under the shadow of religious persecution is not easy. </a:t>
            </a:r>
          </a:p>
        </p:txBody>
      </p:sp>
    </p:spTree>
    <p:extLst>
      <p:ext uri="{BB962C8B-B14F-4D97-AF65-F5344CB8AC3E}">
        <p14:creationId xmlns:p14="http://schemas.microsoft.com/office/powerpoint/2010/main" val="202584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AB2C73E-A2A9-2F2B-0439-2F94C4B4E4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9C7907-DA1E-36D2-89B5-94E2139A0EB7}"/>
              </a:ext>
            </a:extLst>
          </p:cNvPr>
          <p:cNvSpPr txBox="1"/>
          <p:nvPr/>
        </p:nvSpPr>
        <p:spPr>
          <a:xfrm>
            <a:off x="213360" y="0"/>
            <a:ext cx="11765280" cy="692497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OPENING PRAYER</a:t>
            </a:r>
          </a:p>
          <a:p>
            <a:endParaRPr lang="en-NZ" sz="3000" dirty="0">
              <a:solidFill>
                <a:schemeClr val="bg1"/>
              </a:solidFill>
              <a:latin typeface="Aptos Black" panose="020B0004020202020204" pitchFamily="34" charset="0"/>
            </a:endParaRPr>
          </a:p>
          <a:p>
            <a:pPr algn="ctr"/>
            <a:r>
              <a:rPr lang="en-US" sz="5900" dirty="0">
                <a:solidFill>
                  <a:srgbClr val="FFFF00"/>
                </a:solidFill>
                <a:latin typeface="Aptos Black" panose="020B0004020202020204" pitchFamily="34" charset="0"/>
              </a:rPr>
              <a:t>We commit this worship into your hands, praying that you will come among us.  Help us be open to the Spirit that you are releasing upon us and let your presence saturate this place. </a:t>
            </a:r>
          </a:p>
        </p:txBody>
      </p:sp>
    </p:spTree>
    <p:extLst>
      <p:ext uri="{BB962C8B-B14F-4D97-AF65-F5344CB8AC3E}">
        <p14:creationId xmlns:p14="http://schemas.microsoft.com/office/powerpoint/2010/main" val="37002104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A9C49E-EF66-4970-764C-09F7DD8889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6B17DC-44C4-3E5B-AE22-63192064C85D}"/>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There are areas where Christians are killed simply for their faith. But by God's grace, we continue to live alongside our Muslim </a:t>
            </a:r>
            <a:r>
              <a:rPr lang="en-US" sz="5300" dirty="0" err="1">
                <a:solidFill>
                  <a:srgbClr val="FFFF00"/>
                </a:solidFill>
                <a:latin typeface="Aptos Black" panose="020B0004020202020204" pitchFamily="34" charset="0"/>
              </a:rPr>
              <a:t>neighbours</a:t>
            </a:r>
            <a:r>
              <a:rPr lang="en-US" sz="5300" dirty="0">
                <a:solidFill>
                  <a:srgbClr val="FFFF00"/>
                </a:solidFill>
                <a:latin typeface="Aptos Black" panose="020B0004020202020204" pitchFamily="34" charset="0"/>
              </a:rPr>
              <a:t>. </a:t>
            </a:r>
          </a:p>
        </p:txBody>
      </p:sp>
    </p:spTree>
    <p:extLst>
      <p:ext uri="{BB962C8B-B14F-4D97-AF65-F5344CB8AC3E}">
        <p14:creationId xmlns:p14="http://schemas.microsoft.com/office/powerpoint/2010/main" val="233607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5C1DD1-0A7C-2126-BCDE-72E33A0622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5215B8-BA26-98DE-831C-9316128490DE}"/>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It's not the same everywhere - in Yorubaland in the southwest, Christians and Muslims live together like family</a:t>
            </a:r>
          </a:p>
        </p:txBody>
      </p:sp>
    </p:spTree>
    <p:extLst>
      <p:ext uri="{BB962C8B-B14F-4D97-AF65-F5344CB8AC3E}">
        <p14:creationId xmlns:p14="http://schemas.microsoft.com/office/powerpoint/2010/main" val="40983294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AA2E33-D04F-A883-F40F-0D5E523C70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1F561C-4FA1-005D-353F-80ED47752F5F}"/>
              </a:ext>
            </a:extLst>
          </p:cNvPr>
          <p:cNvSpPr txBox="1"/>
          <p:nvPr/>
        </p:nvSpPr>
        <p:spPr>
          <a:xfrm>
            <a:off x="213360" y="0"/>
            <a:ext cx="11765280" cy="4893647"/>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And I know that in some parts of the world, Christians are the ones persecuting other religious groups because of their faith.</a:t>
            </a:r>
          </a:p>
        </p:txBody>
      </p:sp>
    </p:spTree>
    <p:extLst>
      <p:ext uri="{BB962C8B-B14F-4D97-AF65-F5344CB8AC3E}">
        <p14:creationId xmlns:p14="http://schemas.microsoft.com/office/powerpoint/2010/main" val="836618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3F5850-33CC-B94F-05B3-B8B550D797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D5D2CC-1BA4-6FD4-ABD0-F20DA15FE26E}"/>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I often wonder, what does my faith call me to do in the face of religious persecution? Jesus teaches us to love our enemies, to pray for those who persecute us. It's not easy, believe me. </a:t>
            </a:r>
          </a:p>
        </p:txBody>
      </p:sp>
    </p:spTree>
    <p:extLst>
      <p:ext uri="{BB962C8B-B14F-4D97-AF65-F5344CB8AC3E}">
        <p14:creationId xmlns:p14="http://schemas.microsoft.com/office/powerpoint/2010/main" val="4126149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1C4276-52D3-AE41-9629-17A4830305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8240D5-A003-0F29-DEAC-8701C6153F2F}"/>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Some days, when I hear of another attack, another kidnapping, I feel anger rising in my heart. But then I remember - being a Christian means being Christ-like.</a:t>
            </a:r>
          </a:p>
        </p:txBody>
      </p:sp>
    </p:spTree>
    <p:extLst>
      <p:ext uri="{BB962C8B-B14F-4D97-AF65-F5344CB8AC3E}">
        <p14:creationId xmlns:p14="http://schemas.microsoft.com/office/powerpoint/2010/main" val="11731639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FC0898-3380-6AB5-B9DF-5B91F74BFF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3E1D9C-90D3-85DB-03B5-F88C75DFBD31}"/>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These conflicts didn't start yesterday. Even in Jesus' time, there were clashes between different groups. But Jesus showed us a different way. </a:t>
            </a:r>
          </a:p>
        </p:txBody>
      </p:sp>
    </p:spTree>
    <p:extLst>
      <p:ext uri="{BB962C8B-B14F-4D97-AF65-F5344CB8AC3E}">
        <p14:creationId xmlns:p14="http://schemas.microsoft.com/office/powerpoint/2010/main" val="21249797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9A4852-E00C-9FFD-14FE-A0477B16BE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917198-CF37-6755-2227-DF11F60EE8F7}"/>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He calls us to show love, even to those who seem to have no regard for life. At first, this seems like a heavy yoke to bear, but Jesus promises that His yoke is easy and His burden is light.</a:t>
            </a:r>
          </a:p>
        </p:txBody>
      </p:sp>
    </p:spTree>
    <p:extLst>
      <p:ext uri="{BB962C8B-B14F-4D97-AF65-F5344CB8AC3E}">
        <p14:creationId xmlns:p14="http://schemas.microsoft.com/office/powerpoint/2010/main" val="3713295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8CE0E1-F7F0-D8DC-DFAD-3CF6A021F3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7604FC-F987-7D58-6D98-C7C62E7B8CD5}"/>
              </a:ext>
            </a:extLst>
          </p:cNvPr>
          <p:cNvSpPr txBox="1"/>
          <p:nvPr/>
        </p:nvSpPr>
        <p:spPr>
          <a:xfrm>
            <a:off x="213360" y="0"/>
            <a:ext cx="11765280" cy="6524863"/>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How do we find that lightness? It's only through God's grace. We carry the yoke of loving our </a:t>
            </a:r>
            <a:r>
              <a:rPr lang="en-US" sz="5300" dirty="0" err="1">
                <a:solidFill>
                  <a:srgbClr val="FFFF00"/>
                </a:solidFill>
                <a:latin typeface="Aptos Black" panose="020B0004020202020204" pitchFamily="34" charset="0"/>
              </a:rPr>
              <a:t>neighbours</a:t>
            </a:r>
            <a:r>
              <a:rPr lang="en-US" sz="5300" dirty="0">
                <a:solidFill>
                  <a:srgbClr val="FFFF00"/>
                </a:solidFill>
                <a:latin typeface="Aptos Black" panose="020B0004020202020204" pitchFamily="34" charset="0"/>
              </a:rPr>
              <a:t> - even when those </a:t>
            </a:r>
            <a:r>
              <a:rPr lang="en-US" sz="5300" dirty="0" err="1">
                <a:solidFill>
                  <a:srgbClr val="FFFF00"/>
                </a:solidFill>
                <a:latin typeface="Aptos Black" panose="020B0004020202020204" pitchFamily="34" charset="0"/>
              </a:rPr>
              <a:t>neighbours</a:t>
            </a:r>
            <a:r>
              <a:rPr lang="en-US" sz="5300" dirty="0">
                <a:solidFill>
                  <a:srgbClr val="FFFF00"/>
                </a:solidFill>
                <a:latin typeface="Aptos Black" panose="020B0004020202020204" pitchFamily="34" charset="0"/>
              </a:rPr>
              <a:t> wish us harm. It's not easy, but God's grace sees us through every challenge.</a:t>
            </a:r>
          </a:p>
        </p:txBody>
      </p:sp>
    </p:spTree>
    <p:extLst>
      <p:ext uri="{BB962C8B-B14F-4D97-AF65-F5344CB8AC3E}">
        <p14:creationId xmlns:p14="http://schemas.microsoft.com/office/powerpoint/2010/main" val="38844662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D9AD1E-1269-965F-E896-80A37B0319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D5E803-D66C-9ED7-BCC3-A97A557DB854}"/>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When I pray with Amina each morning before she goes to school, I remind her of Jesus' words: "In this world you will have trouble. But take heart! I have overcome the world."</a:t>
            </a:r>
          </a:p>
        </p:txBody>
      </p:sp>
    </p:spTree>
    <p:extLst>
      <p:ext uri="{BB962C8B-B14F-4D97-AF65-F5344CB8AC3E}">
        <p14:creationId xmlns:p14="http://schemas.microsoft.com/office/powerpoint/2010/main" val="12997455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69C5F5-B1F6-4266-BDDE-01D8D2CB83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80B4C3-C75C-5649-F9E6-9AB321B57B4A}"/>
              </a:ext>
            </a:extLst>
          </p:cNvPr>
          <p:cNvSpPr txBox="1"/>
          <p:nvPr/>
        </p:nvSpPr>
        <p:spPr>
          <a:xfrm>
            <a:off x="213360" y="0"/>
            <a:ext cx="11765280" cy="5709255"/>
          </a:xfrm>
          <a:prstGeom prst="rect">
            <a:avLst/>
          </a:prstGeom>
          <a:noFill/>
        </p:spPr>
        <p:txBody>
          <a:bodyPr wrap="square">
            <a:spAutoFit/>
          </a:bodyPr>
          <a:lstStyle/>
          <a:p>
            <a:pPr algn="ctr"/>
            <a:r>
              <a:rPr lang="en-NZ" sz="6000" dirty="0">
                <a:solidFill>
                  <a:schemeClr val="bg1"/>
                </a:solidFill>
                <a:latin typeface="Aptos Black" panose="020B0004020202020204" pitchFamily="34" charset="0"/>
              </a:rPr>
              <a:t>JATO’S STORY</a:t>
            </a:r>
          </a:p>
          <a:p>
            <a:pPr algn="ctr"/>
            <a:endParaRPr lang="en-US" sz="4000" dirty="0">
              <a:solidFill>
                <a:schemeClr val="bg1"/>
              </a:solidFill>
              <a:latin typeface="Aptos Black" panose="020B0004020202020204" pitchFamily="34" charset="0"/>
            </a:endParaRPr>
          </a:p>
          <a:p>
            <a:pPr algn="ctr"/>
            <a:r>
              <a:rPr lang="en-US" sz="5300" dirty="0">
                <a:solidFill>
                  <a:srgbClr val="FFFF00"/>
                </a:solidFill>
                <a:latin typeface="Aptos Black" panose="020B0004020202020204" pitchFamily="34" charset="0"/>
              </a:rPr>
              <a:t>Our strength doesn't come from an expectation of an easy life. Instead, it's rooted in the knowledge that Christ walks with us through every hardship. </a:t>
            </a:r>
          </a:p>
        </p:txBody>
      </p:sp>
    </p:spTree>
    <p:extLst>
      <p:ext uri="{BB962C8B-B14F-4D97-AF65-F5344CB8AC3E}">
        <p14:creationId xmlns:p14="http://schemas.microsoft.com/office/powerpoint/2010/main" val="40257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4578</TotalTime>
  <Words>6571</Words>
  <Application>Microsoft Office PowerPoint</Application>
  <PresentationFormat>Widescreen</PresentationFormat>
  <Paragraphs>813</Paragraphs>
  <Slides>207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207</vt:i4>
      </vt:variant>
    </vt:vector>
  </HeadingPairs>
  <TitlesOfParts>
    <vt:vector size="213" baseType="lpstr">
      <vt:lpstr>Aharoni</vt:lpstr>
      <vt:lpstr>Aptos</vt:lpstr>
      <vt:lpstr>Aptos Black</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Davidson (Christchurch North Methodist Parish)</dc:creator>
  <cp:lastModifiedBy>Sue Davidson (Christchurch North Methodist Parish)</cp:lastModifiedBy>
  <cp:revision>1</cp:revision>
  <dcterms:created xsi:type="dcterms:W3CDTF">2026-01-13T01:35:49Z</dcterms:created>
  <dcterms:modified xsi:type="dcterms:W3CDTF">2026-01-29T22:47:44Z</dcterms:modified>
</cp:coreProperties>
</file>