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4"/>
  </p:sldMasterIdLst>
  <p:sldIdLst>
    <p:sldId id="256" r:id="rId5"/>
    <p:sldId id="264" r:id="rId6"/>
    <p:sldId id="257" r:id="rId7"/>
    <p:sldId id="265" r:id="rId8"/>
    <p:sldId id="258" r:id="rId9"/>
    <p:sldId id="259" r:id="rId10"/>
    <p:sldId id="267" r:id="rId11"/>
    <p:sldId id="260" r:id="rId12"/>
    <p:sldId id="261" r:id="rId13"/>
    <p:sldId id="268" r:id="rId14"/>
    <p:sldId id="262" r:id="rId15"/>
    <p:sldId id="263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1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antha Figueroa" userId="S::admin@worlddayofprayer.net::4dac60a2-3009-4181-ae34-395f1da22c1c" providerId="AD" clId="Web-{DD6C7D8F-BF11-9DF4-D5D1-CF82B8CD7FB5}"/>
    <pc:docChg chg="addSld modSld">
      <pc:chgData name="Samantha Figueroa" userId="S::admin@worlddayofprayer.net::4dac60a2-3009-4181-ae34-395f1da22c1c" providerId="AD" clId="Web-{DD6C7D8F-BF11-9DF4-D5D1-CF82B8CD7FB5}" dt="2023-04-03T20:47:25.313" v="47" actId="20577"/>
      <pc:docMkLst>
        <pc:docMk/>
      </pc:docMkLst>
      <pc:sldChg chg="delSp modSp">
        <pc:chgData name="Samantha Figueroa" userId="S::admin@worlddayofprayer.net::4dac60a2-3009-4181-ae34-395f1da22c1c" providerId="AD" clId="Web-{DD6C7D8F-BF11-9DF4-D5D1-CF82B8CD7FB5}" dt="2023-04-03T20:46:31.014" v="27" actId="1076"/>
        <pc:sldMkLst>
          <pc:docMk/>
          <pc:sldMk cId="3499120857" sldId="271"/>
        </pc:sldMkLst>
        <pc:spChg chg="mod">
          <ac:chgData name="Samantha Figueroa" userId="S::admin@worlddayofprayer.net::4dac60a2-3009-4181-ae34-395f1da22c1c" providerId="AD" clId="Web-{DD6C7D8F-BF11-9DF4-D5D1-CF82B8CD7FB5}" dt="2023-04-03T20:46:31.014" v="27" actId="1076"/>
          <ac:spMkLst>
            <pc:docMk/>
            <pc:sldMk cId="3499120857" sldId="271"/>
            <ac:spMk id="3" creationId="{5579DC96-5016-90BC-C3DF-6DD2FB79BFCC}"/>
          </ac:spMkLst>
        </pc:spChg>
        <pc:spChg chg="del">
          <ac:chgData name="Samantha Figueroa" userId="S::admin@worlddayofprayer.net::4dac60a2-3009-4181-ae34-395f1da22c1c" providerId="AD" clId="Web-{DD6C7D8F-BF11-9DF4-D5D1-CF82B8CD7FB5}" dt="2023-04-03T20:46:00.404" v="20"/>
          <ac:spMkLst>
            <pc:docMk/>
            <pc:sldMk cId="3499120857" sldId="271"/>
            <ac:spMk id="5" creationId="{12D456DC-6DD3-EFE0-57B1-4A664E4AC4EB}"/>
          </ac:spMkLst>
        </pc:spChg>
        <pc:picChg chg="mod">
          <ac:chgData name="Samantha Figueroa" userId="S::admin@worlddayofprayer.net::4dac60a2-3009-4181-ae34-395f1da22c1c" providerId="AD" clId="Web-{DD6C7D8F-BF11-9DF4-D5D1-CF82B8CD7FB5}" dt="2023-04-03T20:46:18.748" v="24" actId="1076"/>
          <ac:picMkLst>
            <pc:docMk/>
            <pc:sldMk cId="3499120857" sldId="271"/>
            <ac:picMk id="2" creationId="{DDE3744D-68D0-B9D9-70CA-411E4A12D419}"/>
          </ac:picMkLst>
        </pc:picChg>
        <pc:picChg chg="del">
          <ac:chgData name="Samantha Figueroa" userId="S::admin@worlddayofprayer.net::4dac60a2-3009-4181-ae34-395f1da22c1c" providerId="AD" clId="Web-{DD6C7D8F-BF11-9DF4-D5D1-CF82B8CD7FB5}" dt="2023-04-03T20:45:39.122" v="14"/>
          <ac:picMkLst>
            <pc:docMk/>
            <pc:sldMk cId="3499120857" sldId="271"/>
            <ac:picMk id="4" creationId="{304EDEB3-5147-BD11-93C6-0D04D34C6829}"/>
          </ac:picMkLst>
        </pc:picChg>
      </pc:sldChg>
      <pc:sldChg chg="addSp modSp new">
        <pc:chgData name="Samantha Figueroa" userId="S::admin@worlddayofprayer.net::4dac60a2-3009-4181-ae34-395f1da22c1c" providerId="AD" clId="Web-{DD6C7D8F-BF11-9DF4-D5D1-CF82B8CD7FB5}" dt="2023-04-03T20:47:25.313" v="47" actId="20577"/>
        <pc:sldMkLst>
          <pc:docMk/>
          <pc:sldMk cId="136544249" sldId="281"/>
        </pc:sldMkLst>
        <pc:spChg chg="add mod">
          <ac:chgData name="Samantha Figueroa" userId="S::admin@worlddayofprayer.net::4dac60a2-3009-4181-ae34-395f1da22c1c" providerId="AD" clId="Web-{DD6C7D8F-BF11-9DF4-D5D1-CF82B8CD7FB5}" dt="2023-04-03T20:45:31.356" v="13" actId="20577"/>
          <ac:spMkLst>
            <pc:docMk/>
            <pc:sldMk cId="136544249" sldId="281"/>
            <ac:spMk id="3" creationId="{36668FD4-9811-0F54-3915-3595CA14C198}"/>
          </ac:spMkLst>
        </pc:spChg>
        <pc:spChg chg="add mod">
          <ac:chgData name="Samantha Figueroa" userId="S::admin@worlddayofprayer.net::4dac60a2-3009-4181-ae34-395f1da22c1c" providerId="AD" clId="Web-{DD6C7D8F-BF11-9DF4-D5D1-CF82B8CD7FB5}" dt="2023-04-03T20:46:41.655" v="29" actId="1076"/>
          <ac:spMkLst>
            <pc:docMk/>
            <pc:sldMk cId="136544249" sldId="281"/>
            <ac:spMk id="5" creationId="{7031C968-EB54-82BA-A071-8CF81BDF0697}"/>
          </ac:spMkLst>
        </pc:spChg>
        <pc:spChg chg="add mod">
          <ac:chgData name="Samantha Figueroa" userId="S::admin@worlddayofprayer.net::4dac60a2-3009-4181-ae34-395f1da22c1c" providerId="AD" clId="Web-{DD6C7D8F-BF11-9DF4-D5D1-CF82B8CD7FB5}" dt="2023-04-03T20:47:25.313" v="47" actId="20577"/>
          <ac:spMkLst>
            <pc:docMk/>
            <pc:sldMk cId="136544249" sldId="281"/>
            <ac:spMk id="7" creationId="{7031C968-EB54-82BA-A071-8CF81BDF0697}"/>
          </ac:spMkLst>
        </pc:spChg>
        <pc:picChg chg="add mod">
          <ac:chgData name="Samantha Figueroa" userId="S::admin@worlddayofprayer.net::4dac60a2-3009-4181-ae34-395f1da22c1c" providerId="AD" clId="Web-{DD6C7D8F-BF11-9DF4-D5D1-CF82B8CD7FB5}" dt="2023-04-03T20:45:54.294" v="19" actId="1076"/>
          <ac:picMkLst>
            <pc:docMk/>
            <pc:sldMk cId="136544249" sldId="281"/>
            <ac:picMk id="4" creationId="{0BCDB6EE-0B70-CCA3-D266-9D18021BAA9D}"/>
          </ac:picMkLst>
        </pc:picChg>
        <pc:picChg chg="add mod">
          <ac:chgData name="Samantha Figueroa" userId="S::admin@worlddayofprayer.net::4dac60a2-3009-4181-ae34-395f1da22c1c" providerId="AD" clId="Web-{DD6C7D8F-BF11-9DF4-D5D1-CF82B8CD7FB5}" dt="2023-04-03T20:47:05.218" v="35" actId="1076"/>
          <ac:picMkLst>
            <pc:docMk/>
            <pc:sldMk cId="136544249" sldId="281"/>
            <ac:picMk id="6" creationId="{9318EB03-08E5-977C-1E43-457EE53912C7}"/>
          </ac:picMkLst>
        </pc:picChg>
      </pc:sldChg>
    </pc:docChg>
  </pc:docChgLst>
  <pc:docChgLst>
    <pc:chgData name="Samantha Figueroa" userId="S::admin@worlddayofprayer.net::4dac60a2-3009-4181-ae34-395f1da22c1c" providerId="AD" clId="Web-{02C19492-59A3-CAF5-9893-2F0B51947483}"/>
    <pc:docChg chg="modSld">
      <pc:chgData name="Samantha Figueroa" userId="S::admin@worlddayofprayer.net::4dac60a2-3009-4181-ae34-395f1da22c1c" providerId="AD" clId="Web-{02C19492-59A3-CAF5-9893-2F0B51947483}" dt="2023-04-05T19:00:17.445" v="54"/>
      <pc:docMkLst>
        <pc:docMk/>
      </pc:docMkLst>
      <pc:sldChg chg="modSp">
        <pc:chgData name="Samantha Figueroa" userId="S::admin@worlddayofprayer.net::4dac60a2-3009-4181-ae34-395f1da22c1c" providerId="AD" clId="Web-{02C19492-59A3-CAF5-9893-2F0B51947483}" dt="2023-04-05T18:45:38.760" v="7" actId="14100"/>
        <pc:sldMkLst>
          <pc:docMk/>
          <pc:sldMk cId="3199586319" sldId="264"/>
        </pc:sldMkLst>
        <pc:spChg chg="mod">
          <ac:chgData name="Samantha Figueroa" userId="S::admin@worlddayofprayer.net::4dac60a2-3009-4181-ae34-395f1da22c1c" providerId="AD" clId="Web-{02C19492-59A3-CAF5-9893-2F0B51947483}" dt="2023-04-05T18:45:38.760" v="7" actId="14100"/>
          <ac:spMkLst>
            <pc:docMk/>
            <pc:sldMk cId="3199586319" sldId="264"/>
            <ac:spMk id="10" creationId="{E2FDF896-BE7F-4246-52BB-CC80D72222A7}"/>
          </ac:spMkLst>
        </pc:spChg>
      </pc:sldChg>
      <pc:sldChg chg="modSp">
        <pc:chgData name="Samantha Figueroa" userId="S::admin@worlddayofprayer.net::4dac60a2-3009-4181-ae34-395f1da22c1c" providerId="AD" clId="Web-{02C19492-59A3-CAF5-9893-2F0B51947483}" dt="2023-04-05T18:57:14.845" v="22" actId="14100"/>
        <pc:sldMkLst>
          <pc:docMk/>
          <pc:sldMk cId="3054379578" sldId="272"/>
        </pc:sldMkLst>
        <pc:spChg chg="mod">
          <ac:chgData name="Samantha Figueroa" userId="S::admin@worlddayofprayer.net::4dac60a2-3009-4181-ae34-395f1da22c1c" providerId="AD" clId="Web-{02C19492-59A3-CAF5-9893-2F0B51947483}" dt="2023-04-05T18:56:38.860" v="16" actId="20577"/>
          <ac:spMkLst>
            <pc:docMk/>
            <pc:sldMk cId="3054379578" sldId="272"/>
            <ac:spMk id="7" creationId="{4979A082-9B2E-D30A-9CD3-63ABBE098FA7}"/>
          </ac:spMkLst>
        </pc:spChg>
        <pc:spChg chg="mod">
          <ac:chgData name="Samantha Figueroa" userId="S::admin@worlddayofprayer.net::4dac60a2-3009-4181-ae34-395f1da22c1c" providerId="AD" clId="Web-{02C19492-59A3-CAF5-9893-2F0B51947483}" dt="2023-04-05T18:57:14.845" v="22" actId="14100"/>
          <ac:spMkLst>
            <pc:docMk/>
            <pc:sldMk cId="3054379578" sldId="272"/>
            <ac:spMk id="8" creationId="{024E58C3-8D48-1789-0747-A1BF47AF58EF}"/>
          </ac:spMkLst>
        </pc:spChg>
      </pc:sldChg>
      <pc:sldChg chg="addSp delSp modSp">
        <pc:chgData name="Samantha Figueroa" userId="S::admin@worlddayofprayer.net::4dac60a2-3009-4181-ae34-395f1da22c1c" providerId="AD" clId="Web-{02C19492-59A3-CAF5-9893-2F0B51947483}" dt="2023-04-05T18:59:28.459" v="47" actId="1076"/>
        <pc:sldMkLst>
          <pc:docMk/>
          <pc:sldMk cId="62670059" sldId="278"/>
        </pc:sldMkLst>
        <pc:spChg chg="add mod">
          <ac:chgData name="Samantha Figueroa" userId="S::admin@worlddayofprayer.net::4dac60a2-3009-4181-ae34-395f1da22c1c" providerId="AD" clId="Web-{02C19492-59A3-CAF5-9893-2F0B51947483}" dt="2023-04-05T18:58:49.911" v="36" actId="1076"/>
          <ac:spMkLst>
            <pc:docMk/>
            <pc:sldMk cId="62670059" sldId="278"/>
            <ac:spMk id="5" creationId="{2E870342-213A-8753-84F5-46490D7C6753}"/>
          </ac:spMkLst>
        </pc:spChg>
        <pc:spChg chg="add del mod">
          <ac:chgData name="Samantha Figueroa" userId="S::admin@worlddayofprayer.net::4dac60a2-3009-4181-ae34-395f1da22c1c" providerId="AD" clId="Web-{02C19492-59A3-CAF5-9893-2F0B51947483}" dt="2023-04-05T18:59:01.052" v="40"/>
          <ac:spMkLst>
            <pc:docMk/>
            <pc:sldMk cId="62670059" sldId="278"/>
            <ac:spMk id="6" creationId="{79A886B1-8CA2-0B81-A94C-152661A412ED}"/>
          </ac:spMkLst>
        </pc:spChg>
        <pc:spChg chg="add mod">
          <ac:chgData name="Samantha Figueroa" userId="S::admin@worlddayofprayer.net::4dac60a2-3009-4181-ae34-395f1da22c1c" providerId="AD" clId="Web-{02C19492-59A3-CAF5-9893-2F0B51947483}" dt="2023-04-05T18:59:28.459" v="47" actId="1076"/>
          <ac:spMkLst>
            <pc:docMk/>
            <pc:sldMk cId="62670059" sldId="278"/>
            <ac:spMk id="7" creationId="{910B2D06-882E-4CB9-F180-4C51FA0B6848}"/>
          </ac:spMkLst>
        </pc:spChg>
      </pc:sldChg>
      <pc:sldChg chg="addSp modSp">
        <pc:chgData name="Samantha Figueroa" userId="S::admin@worlddayofprayer.net::4dac60a2-3009-4181-ae34-395f1da22c1c" providerId="AD" clId="Web-{02C19492-59A3-CAF5-9893-2F0B51947483}" dt="2023-04-05T19:00:17.445" v="54"/>
        <pc:sldMkLst>
          <pc:docMk/>
          <pc:sldMk cId="494277567" sldId="280"/>
        </pc:sldMkLst>
        <pc:spChg chg="add mod">
          <ac:chgData name="Samantha Figueroa" userId="S::admin@worlddayofprayer.net::4dac60a2-3009-4181-ae34-395f1da22c1c" providerId="AD" clId="Web-{02C19492-59A3-CAF5-9893-2F0B51947483}" dt="2023-04-05T19:00:17.445" v="54"/>
          <ac:spMkLst>
            <pc:docMk/>
            <pc:sldMk cId="494277567" sldId="280"/>
            <ac:spMk id="2" creationId="{41B963C0-3260-E6E0-0BC4-BA52851797F8}"/>
          </ac:spMkLst>
        </pc:spChg>
      </pc:sldChg>
    </pc:docChg>
  </pc:docChgLst>
  <pc:docChgLst>
    <pc:chgData name="Samantha Figueroa" userId="4dac60a2-3009-4181-ae34-395f1da22c1c" providerId="ADAL" clId="{0975BC49-D4D1-F14E-82F7-05750793A8BE}"/>
    <pc:docChg chg="undo custSel modSld">
      <pc:chgData name="Samantha Figueroa" userId="4dac60a2-3009-4181-ae34-395f1da22c1c" providerId="ADAL" clId="{0975BC49-D4D1-F14E-82F7-05750793A8BE}" dt="2023-11-08T16:38:38.466" v="3" actId="18331"/>
      <pc:docMkLst>
        <pc:docMk/>
      </pc:docMkLst>
      <pc:sldChg chg="modSp mod">
        <pc:chgData name="Samantha Figueroa" userId="4dac60a2-3009-4181-ae34-395f1da22c1c" providerId="ADAL" clId="{0975BC49-D4D1-F14E-82F7-05750793A8BE}" dt="2023-11-08T16:38:38.466" v="3" actId="18331"/>
        <pc:sldMkLst>
          <pc:docMk/>
          <pc:sldMk cId="109857222" sldId="256"/>
        </pc:sldMkLst>
        <pc:picChg chg="mod">
          <ac:chgData name="Samantha Figueroa" userId="4dac60a2-3009-4181-ae34-395f1da22c1c" providerId="ADAL" clId="{0975BC49-D4D1-F14E-82F7-05750793A8BE}" dt="2023-11-08T16:38:38.466" v="3" actId="18331"/>
          <ac:picMkLst>
            <pc:docMk/>
            <pc:sldMk cId="109857222" sldId="256"/>
            <ac:picMk id="7" creationId="{D2FFF947-365D-82CA-18BA-3E9B90BD3727}"/>
          </ac:picMkLst>
        </pc:picChg>
      </pc:sldChg>
    </pc:docChg>
  </pc:docChgLst>
  <pc:docChgLst>
    <pc:chgData name="Samantha Figueroa" userId="S::admin@worlddayofprayer.net::4dac60a2-3009-4181-ae34-395f1da22c1c" providerId="AD" clId="Web-{D10C8C76-5962-4D56-BAD8-F4BF8541B995}"/>
    <pc:docChg chg="addSld delSld modSld sldOrd addMainMaster delMainMaster">
      <pc:chgData name="Samantha Figueroa" userId="S::admin@worlddayofprayer.net::4dac60a2-3009-4181-ae34-395f1da22c1c" providerId="AD" clId="Web-{D10C8C76-5962-4D56-BAD8-F4BF8541B995}" dt="2023-03-22T21:47:59.099" v="1316" actId="14100"/>
      <pc:docMkLst>
        <pc:docMk/>
      </pc:docMkLst>
      <pc:sldChg chg="addSp delSp modSp mod setBg modClrScheme chgLayout">
        <pc:chgData name="Samantha Figueroa" userId="S::admin@worlddayofprayer.net::4dac60a2-3009-4181-ae34-395f1da22c1c" providerId="AD" clId="Web-{D10C8C76-5962-4D56-BAD8-F4BF8541B995}" dt="2023-03-21T20:27:02.967" v="89" actId="20577"/>
        <pc:sldMkLst>
          <pc:docMk/>
          <pc:sldMk cId="109857222" sldId="256"/>
        </pc:sldMkLst>
        <pc:spChg chg="mod">
          <ac:chgData name="Samantha Figueroa" userId="S::admin@worlddayofprayer.net::4dac60a2-3009-4181-ae34-395f1da22c1c" providerId="AD" clId="Web-{D10C8C76-5962-4D56-BAD8-F4BF8541B995}" dt="2023-03-21T20:24:56.698" v="80" actId="107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Samantha Figueroa" userId="S::admin@worlddayofprayer.net::4dac60a2-3009-4181-ae34-395f1da22c1c" providerId="AD" clId="Web-{D10C8C76-5962-4D56-BAD8-F4BF8541B995}" dt="2023-03-21T20:27:02.967" v="89" actId="20577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1T20:17:22.403" v="52"/>
          <ac:spMkLst>
            <pc:docMk/>
            <pc:sldMk cId="109857222" sldId="256"/>
            <ac:spMk id="9" creationId="{1E644DE9-8D09-43E2-BA69-F57482CFC93A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1T20:17:22.403" v="52"/>
          <ac:spMkLst>
            <pc:docMk/>
            <pc:sldMk cId="109857222" sldId="256"/>
            <ac:spMk id="11" creationId="{6C23C919-B32E-40FF-B3D8-631316E84E3E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1T20:23:14.570" v="63"/>
          <ac:spMkLst>
            <pc:docMk/>
            <pc:sldMk cId="109857222" sldId="256"/>
            <ac:spMk id="20" creationId="{E2748806-3AF5-4078-830A-C1F26BF1B200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1T20:23:14.570" v="63"/>
          <ac:spMkLst>
            <pc:docMk/>
            <pc:sldMk cId="109857222" sldId="256"/>
            <ac:spMk id="22" creationId="{BF991FCB-5132-414C-B377-526F56121B69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1T20:23:14.570" v="63"/>
          <ac:spMkLst>
            <pc:docMk/>
            <pc:sldMk cId="109857222" sldId="256"/>
            <ac:spMk id="24" creationId="{F23DAFF7-4C98-4E0E-8986-198D54B6C1F0}"/>
          </ac:spMkLst>
        </pc:spChg>
        <pc:spChg chg="add">
          <ac:chgData name="Samantha Figueroa" userId="S::admin@worlddayofprayer.net::4dac60a2-3009-4181-ae34-395f1da22c1c" providerId="AD" clId="Web-{D10C8C76-5962-4D56-BAD8-F4BF8541B995}" dt="2023-03-21T20:23:14.570" v="63"/>
          <ac:spMkLst>
            <pc:docMk/>
            <pc:sldMk cId="109857222" sldId="256"/>
            <ac:spMk id="29" creationId="{729F2144-48B7-4730-955E-365ECED3ABE0}"/>
          </ac:spMkLst>
        </pc:spChg>
        <pc:spChg chg="add">
          <ac:chgData name="Samantha Figueroa" userId="S::admin@worlddayofprayer.net::4dac60a2-3009-4181-ae34-395f1da22c1c" providerId="AD" clId="Web-{D10C8C76-5962-4D56-BAD8-F4BF8541B995}" dt="2023-03-21T20:23:14.570" v="63"/>
          <ac:spMkLst>
            <pc:docMk/>
            <pc:sldMk cId="109857222" sldId="256"/>
            <ac:spMk id="31" creationId="{E765FF50-D2F9-4A4F-86ED-F101E172BA93}"/>
          </ac:spMkLst>
        </pc:spChg>
        <pc:spChg chg="add">
          <ac:chgData name="Samantha Figueroa" userId="S::admin@worlddayofprayer.net::4dac60a2-3009-4181-ae34-395f1da22c1c" providerId="AD" clId="Web-{D10C8C76-5962-4D56-BAD8-F4BF8541B995}" dt="2023-03-21T20:23:14.570" v="63"/>
          <ac:spMkLst>
            <pc:docMk/>
            <pc:sldMk cId="109857222" sldId="256"/>
            <ac:spMk id="33" creationId="{797BC5A4-E8DF-4A16-B28E-4AD1ABBD312E}"/>
          </ac:spMkLst>
        </pc:spChg>
        <pc:grpChg chg="add del">
          <ac:chgData name="Samantha Figueroa" userId="S::admin@worlddayofprayer.net::4dac60a2-3009-4181-ae34-395f1da22c1c" providerId="AD" clId="Web-{D10C8C76-5962-4D56-BAD8-F4BF8541B995}" dt="2023-03-21T20:17:22.403" v="52"/>
          <ac:grpSpMkLst>
            <pc:docMk/>
            <pc:sldMk cId="109857222" sldId="256"/>
            <ac:grpSpMk id="13" creationId="{5EDAD761-2CF4-463A-AD87-1D4E8549D7A5}"/>
          </ac:grpSpMkLst>
        </pc:grpChg>
        <pc:grpChg chg="add">
          <ac:chgData name="Samantha Figueroa" userId="S::admin@worlddayofprayer.net::4dac60a2-3009-4181-ae34-395f1da22c1c" providerId="AD" clId="Web-{D10C8C76-5962-4D56-BAD8-F4BF8541B995}" dt="2023-03-21T20:23:14.570" v="63"/>
          <ac:grpSpMkLst>
            <pc:docMk/>
            <pc:sldMk cId="109857222" sldId="256"/>
            <ac:grpSpMk id="35" creationId="{4960AE46-F3F6-4113-BCEA-EAB2A580F6B5}"/>
          </ac:grpSpMkLst>
        </pc:grpChg>
        <pc:picChg chg="add del mod ord">
          <ac:chgData name="Samantha Figueroa" userId="S::admin@worlddayofprayer.net::4dac60a2-3009-4181-ae34-395f1da22c1c" providerId="AD" clId="Web-{D10C8C76-5962-4D56-BAD8-F4BF8541B995}" dt="2023-03-21T20:23:22.179" v="65"/>
          <ac:picMkLst>
            <pc:docMk/>
            <pc:sldMk cId="109857222" sldId="256"/>
            <ac:picMk id="4" creationId="{D53D09BF-700F-518A-CA76-3857BFF8DF6D}"/>
          </ac:picMkLst>
        </pc:picChg>
        <pc:picChg chg="add del mod ord">
          <ac:chgData name="Samantha Figueroa" userId="S::admin@worlddayofprayer.net::4dac60a2-3009-4181-ae34-395f1da22c1c" providerId="AD" clId="Web-{D10C8C76-5962-4D56-BAD8-F4BF8541B995}" dt="2023-03-21T20:23:20.820" v="64"/>
          <ac:picMkLst>
            <pc:docMk/>
            <pc:sldMk cId="109857222" sldId="256"/>
            <ac:picMk id="5" creationId="{B354AF2F-1D56-D340-42F5-96E1463AFBC9}"/>
          </ac:picMkLst>
        </pc:picChg>
        <pc:picChg chg="add del mod">
          <ac:chgData name="Samantha Figueroa" userId="S::admin@worlddayofprayer.net::4dac60a2-3009-4181-ae34-395f1da22c1c" providerId="AD" clId="Web-{D10C8C76-5962-4D56-BAD8-F4BF8541B995}" dt="2023-03-21T20:23:32.320" v="67"/>
          <ac:picMkLst>
            <pc:docMk/>
            <pc:sldMk cId="109857222" sldId="256"/>
            <ac:picMk id="6" creationId="{9AEF6C11-8833-EE40-0B10-81C022177C6B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1T20:23:48.289" v="71" actId="1076"/>
          <ac:picMkLst>
            <pc:docMk/>
            <pc:sldMk cId="109857222" sldId="256"/>
            <ac:picMk id="7" creationId="{D2FFF947-365D-82CA-18BA-3E9B90BD3727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1T20:24:37.228" v="75" actId="14100"/>
          <ac:picMkLst>
            <pc:docMk/>
            <pc:sldMk cId="109857222" sldId="256"/>
            <ac:picMk id="8" creationId="{ACAF5E07-CBC2-BC8D-C687-B5531399FBA6}"/>
          </ac:picMkLst>
        </pc:picChg>
      </pc:sldChg>
      <pc:sldChg chg="addSp delSp modSp new mod setBg">
        <pc:chgData name="Samantha Figueroa" userId="S::admin@worlddayofprayer.net::4dac60a2-3009-4181-ae34-395f1da22c1c" providerId="AD" clId="Web-{D10C8C76-5962-4D56-BAD8-F4BF8541B995}" dt="2023-03-21T21:45:13.723" v="235" actId="1076"/>
        <pc:sldMkLst>
          <pc:docMk/>
          <pc:sldMk cId="853477912" sldId="257"/>
        </pc:sldMkLst>
        <pc:spChg chg="add del mod">
          <ac:chgData name="Samantha Figueroa" userId="S::admin@worlddayofprayer.net::4dac60a2-3009-4181-ae34-395f1da22c1c" providerId="AD" clId="Web-{D10C8C76-5962-4D56-BAD8-F4BF8541B995}" dt="2023-03-21T20:31:20.303" v="103"/>
          <ac:spMkLst>
            <pc:docMk/>
            <pc:sldMk cId="853477912" sldId="257"/>
            <ac:spMk id="3" creationId="{31B0D163-EB62-EBA3-913D-194FAE3F6F5B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1T21:45:13.723" v="235" actId="1076"/>
          <ac:spMkLst>
            <pc:docMk/>
            <pc:sldMk cId="853477912" sldId="257"/>
            <ac:spMk id="6" creationId="{208E739F-0876-6319-7C3E-7387EA17396D}"/>
          </ac:spMkLst>
        </pc:spChg>
        <pc:spChg chg="add del mod">
          <ac:chgData name="Samantha Figueroa" userId="S::admin@worlddayofprayer.net::4dac60a2-3009-4181-ae34-395f1da22c1c" providerId="AD" clId="Web-{D10C8C76-5962-4D56-BAD8-F4BF8541B995}" dt="2023-03-21T21:43:59.283" v="215"/>
          <ac:spMkLst>
            <pc:docMk/>
            <pc:sldMk cId="853477912" sldId="257"/>
            <ac:spMk id="8" creationId="{22E29786-D200-5AD9-4065-7AA3B9F53426}"/>
          </ac:spMkLst>
        </pc:spChg>
        <pc:spChg chg="add del mod">
          <ac:chgData name="Samantha Figueroa" userId="S::admin@worlddayofprayer.net::4dac60a2-3009-4181-ae34-395f1da22c1c" providerId="AD" clId="Web-{D10C8C76-5962-4D56-BAD8-F4BF8541B995}" dt="2023-03-21T20:44:41.904" v="190"/>
          <ac:spMkLst>
            <pc:docMk/>
            <pc:sldMk cId="853477912" sldId="257"/>
            <ac:spMk id="9" creationId="{22E29786-D200-5AD9-4065-7AA3B9F53426}"/>
          </ac:spMkLst>
        </pc:spChg>
        <pc:spChg chg="add del mod">
          <ac:chgData name="Samantha Figueroa" userId="S::admin@worlddayofprayer.net::4dac60a2-3009-4181-ae34-395f1da22c1c" providerId="AD" clId="Web-{D10C8C76-5962-4D56-BAD8-F4BF8541B995}" dt="2023-03-21T21:44:18.440" v="219"/>
          <ac:spMkLst>
            <pc:docMk/>
            <pc:sldMk cId="853477912" sldId="257"/>
            <ac:spMk id="10" creationId="{22E29786-D200-5AD9-4065-7AA3B9F53426}"/>
          </ac:spMkLst>
        </pc:spChg>
        <pc:picChg chg="add mod">
          <ac:chgData name="Samantha Figueroa" userId="S::admin@worlddayofprayer.net::4dac60a2-3009-4181-ae34-395f1da22c1c" providerId="AD" clId="Web-{D10C8C76-5962-4D56-BAD8-F4BF8541B995}" dt="2023-03-21T21:45:07.191" v="234" actId="14100"/>
          <ac:picMkLst>
            <pc:docMk/>
            <pc:sldMk cId="853477912" sldId="257"/>
            <ac:picMk id="2" creationId="{8D1DC23D-5980-1FA1-CED7-0DA3AF38CA59}"/>
          </ac:picMkLst>
        </pc:picChg>
        <pc:picChg chg="add del mod">
          <ac:chgData name="Samantha Figueroa" userId="S::admin@worlddayofprayer.net::4dac60a2-3009-4181-ae34-395f1da22c1c" providerId="AD" clId="Web-{D10C8C76-5962-4D56-BAD8-F4BF8541B995}" dt="2023-03-21T20:31:49.460" v="106"/>
          <ac:picMkLst>
            <pc:docMk/>
            <pc:sldMk cId="853477912" sldId="257"/>
            <ac:picMk id="2" creationId="{8E639971-2BEF-AD92-8107-F1AAFC9CFCB7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1T21:45:03.675" v="232" actId="1076"/>
          <ac:picMkLst>
            <pc:docMk/>
            <pc:sldMk cId="853477912" sldId="257"/>
            <ac:picMk id="3" creationId="{7C8AABCB-67E1-7B89-C014-1DAA6268CCB6}"/>
          </ac:picMkLst>
        </pc:picChg>
        <pc:picChg chg="add del mod">
          <ac:chgData name="Samantha Figueroa" userId="S::admin@worlddayofprayer.net::4dac60a2-3009-4181-ae34-395f1da22c1c" providerId="AD" clId="Web-{D10C8C76-5962-4D56-BAD8-F4BF8541B995}" dt="2023-03-21T21:42:49.859" v="203"/>
          <ac:picMkLst>
            <pc:docMk/>
            <pc:sldMk cId="853477912" sldId="257"/>
            <ac:picMk id="4" creationId="{5C97C1F8-706D-45F3-6E95-B393A509A560}"/>
          </ac:picMkLst>
        </pc:picChg>
        <pc:picChg chg="add mod ord">
          <ac:chgData name="Samantha Figueroa" userId="S::admin@worlddayofprayer.net::4dac60a2-3009-4181-ae34-395f1da22c1c" providerId="AD" clId="Web-{D10C8C76-5962-4D56-BAD8-F4BF8541B995}" dt="2023-03-21T21:44:42.190" v="223" actId="1076"/>
          <ac:picMkLst>
            <pc:docMk/>
            <pc:sldMk cId="853477912" sldId="257"/>
            <ac:picMk id="5" creationId="{82F6AD93-98B5-D739-C57E-AA821A96D251}"/>
          </ac:picMkLst>
        </pc:picChg>
        <pc:picChg chg="add del mod">
          <ac:chgData name="Samantha Figueroa" userId="S::admin@worlddayofprayer.net::4dac60a2-3009-4181-ae34-395f1da22c1c" providerId="AD" clId="Web-{D10C8C76-5962-4D56-BAD8-F4BF8541B995}" dt="2023-03-21T20:41:16.086" v="159"/>
          <ac:picMkLst>
            <pc:docMk/>
            <pc:sldMk cId="853477912" sldId="257"/>
            <ac:picMk id="6" creationId="{4CB7678C-4462-7E59-5E0C-2384D8326364}"/>
          </ac:picMkLst>
        </pc:picChg>
        <pc:picChg chg="add del mod">
          <ac:chgData name="Samantha Figueroa" userId="S::admin@worlddayofprayer.net::4dac60a2-3009-4181-ae34-395f1da22c1c" providerId="AD" clId="Web-{D10C8C76-5962-4D56-BAD8-F4BF8541B995}" dt="2023-03-21T21:42:34.203" v="200"/>
          <ac:picMkLst>
            <pc:docMk/>
            <pc:sldMk cId="853477912" sldId="257"/>
            <ac:picMk id="7" creationId="{63F0249E-C4AE-3186-B7A7-DE7715F273D4}"/>
          </ac:picMkLst>
        </pc:picChg>
      </pc:sldChg>
      <pc:sldChg chg="addSp delSp modSp new">
        <pc:chgData name="Samantha Figueroa" userId="S::admin@worlddayofprayer.net::4dac60a2-3009-4181-ae34-395f1da22c1c" providerId="AD" clId="Web-{D10C8C76-5962-4D56-BAD8-F4BF8541B995}" dt="2023-03-22T17:53:45.528" v="353" actId="20577"/>
        <pc:sldMkLst>
          <pc:docMk/>
          <pc:sldMk cId="3812820892" sldId="258"/>
        </pc:sldMkLst>
        <pc:spChg chg="add mod">
          <ac:chgData name="Samantha Figueroa" userId="S::admin@worlddayofprayer.net::4dac60a2-3009-4181-ae34-395f1da22c1c" providerId="AD" clId="Web-{D10C8C76-5962-4D56-BAD8-F4BF8541B995}" dt="2023-03-22T17:53:13.464" v="347" actId="1076"/>
          <ac:spMkLst>
            <pc:docMk/>
            <pc:sldMk cId="3812820892" sldId="258"/>
            <ac:spMk id="4" creationId="{35C6C516-225E-7031-5DE5-83D0A1D5E6B1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17:53:45.528" v="353" actId="20577"/>
          <ac:spMkLst>
            <pc:docMk/>
            <pc:sldMk cId="3812820892" sldId="258"/>
            <ac:spMk id="5" creationId="{54643BDD-7D07-46DA-1C9F-60BE758888D0}"/>
          </ac:spMkLst>
        </pc:spChg>
        <pc:picChg chg="add mod">
          <ac:chgData name="Samantha Figueroa" userId="S::admin@worlddayofprayer.net::4dac60a2-3009-4181-ae34-395f1da22c1c" providerId="AD" clId="Web-{D10C8C76-5962-4D56-BAD8-F4BF8541B995}" dt="2023-03-22T17:52:55.823" v="343" actId="1076"/>
          <ac:picMkLst>
            <pc:docMk/>
            <pc:sldMk cId="3812820892" sldId="258"/>
            <ac:picMk id="2" creationId="{98A33F51-94FD-10C1-17DF-C7F163A5313D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2T17:53:01.667" v="344" actId="1076"/>
          <ac:picMkLst>
            <pc:docMk/>
            <pc:sldMk cId="3812820892" sldId="258"/>
            <ac:picMk id="3" creationId="{1787AB9D-9802-E0F2-32F7-7C309CBCA54B}"/>
          </ac:picMkLst>
        </pc:picChg>
        <pc:picChg chg="add del mod">
          <ac:chgData name="Samantha Figueroa" userId="S::admin@worlddayofprayer.net::4dac60a2-3009-4181-ae34-395f1da22c1c" providerId="AD" clId="Web-{D10C8C76-5962-4D56-BAD8-F4BF8541B995}" dt="2023-03-21T21:57:39.275" v="261"/>
          <ac:picMkLst>
            <pc:docMk/>
            <pc:sldMk cId="3812820892" sldId="258"/>
            <ac:picMk id="4" creationId="{FE3E8024-73FA-F7D4-9BD8-C04A7E59A571}"/>
          </ac:picMkLst>
        </pc:picChg>
      </pc:sldChg>
      <pc:sldChg chg="addSp modSp new">
        <pc:chgData name="Samantha Figueroa" userId="S::admin@worlddayofprayer.net::4dac60a2-3009-4181-ae34-395f1da22c1c" providerId="AD" clId="Web-{D10C8C76-5962-4D56-BAD8-F4BF8541B995}" dt="2023-03-22T17:55:06.640" v="374" actId="1076"/>
        <pc:sldMkLst>
          <pc:docMk/>
          <pc:sldMk cId="1446169941" sldId="259"/>
        </pc:sldMkLst>
        <pc:spChg chg="add mod">
          <ac:chgData name="Samantha Figueroa" userId="S::admin@worlddayofprayer.net::4dac60a2-3009-4181-ae34-395f1da22c1c" providerId="AD" clId="Web-{D10C8C76-5962-4D56-BAD8-F4BF8541B995}" dt="2023-03-22T17:54:22.654" v="363" actId="1076"/>
          <ac:spMkLst>
            <pc:docMk/>
            <pc:sldMk cId="1446169941" sldId="259"/>
            <ac:spMk id="4" creationId="{678EC46A-72DB-CA06-4769-58009E3C425B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17:55:06.640" v="374" actId="1076"/>
          <ac:spMkLst>
            <pc:docMk/>
            <pc:sldMk cId="1446169941" sldId="259"/>
            <ac:spMk id="5" creationId="{172F659C-14E0-8401-CD6C-96B62DF07FEF}"/>
          </ac:spMkLst>
        </pc:spChg>
        <pc:picChg chg="add mod">
          <ac:chgData name="Samantha Figueroa" userId="S::admin@worlddayofprayer.net::4dac60a2-3009-4181-ae34-395f1da22c1c" providerId="AD" clId="Web-{D10C8C76-5962-4D56-BAD8-F4BF8541B995}" dt="2023-03-22T17:54:24.857" v="364" actId="14100"/>
          <ac:picMkLst>
            <pc:docMk/>
            <pc:sldMk cId="1446169941" sldId="259"/>
            <ac:picMk id="2" creationId="{6338D32F-AB78-2747-D4AF-44D082C0D4D1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2T17:54:30.561" v="365" actId="1076"/>
          <ac:picMkLst>
            <pc:docMk/>
            <pc:sldMk cId="1446169941" sldId="259"/>
            <ac:picMk id="3" creationId="{001C18BB-2E03-6926-2791-B3E2AD98FCF5}"/>
          </ac:picMkLst>
        </pc:picChg>
      </pc:sldChg>
      <pc:sldChg chg="addSp modSp new">
        <pc:chgData name="Samantha Figueroa" userId="S::admin@worlddayofprayer.net::4dac60a2-3009-4181-ae34-395f1da22c1c" providerId="AD" clId="Web-{D10C8C76-5962-4D56-BAD8-F4BF8541B995}" dt="2023-03-22T18:13:39.979" v="484" actId="1076"/>
        <pc:sldMkLst>
          <pc:docMk/>
          <pc:sldMk cId="4284391347" sldId="260"/>
        </pc:sldMkLst>
        <pc:spChg chg="add mod">
          <ac:chgData name="Samantha Figueroa" userId="S::admin@worlddayofprayer.net::4dac60a2-3009-4181-ae34-395f1da22c1c" providerId="AD" clId="Web-{D10C8C76-5962-4D56-BAD8-F4BF8541B995}" dt="2023-03-22T18:13:13.025" v="476" actId="1076"/>
          <ac:spMkLst>
            <pc:docMk/>
            <pc:sldMk cId="4284391347" sldId="260"/>
            <ac:spMk id="4" creationId="{FD6726C1-C7FB-39C8-B5F8-18694C373292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18:13:39.979" v="484" actId="1076"/>
          <ac:spMkLst>
            <pc:docMk/>
            <pc:sldMk cId="4284391347" sldId="260"/>
            <ac:spMk id="5" creationId="{BC7CEF27-8364-DE38-BAD2-55132BED3DC1}"/>
          </ac:spMkLst>
        </pc:spChg>
        <pc:picChg chg="add mod modCrop">
          <ac:chgData name="Samantha Figueroa" userId="S::admin@worlddayofprayer.net::4dac60a2-3009-4181-ae34-395f1da22c1c" providerId="AD" clId="Web-{D10C8C76-5962-4D56-BAD8-F4BF8541B995}" dt="2023-03-22T18:12:26.820" v="463" actId="14100"/>
          <ac:picMkLst>
            <pc:docMk/>
            <pc:sldMk cId="4284391347" sldId="260"/>
            <ac:picMk id="2" creationId="{1146A730-607A-52F0-B5B0-4497C57561A5}"/>
          </ac:picMkLst>
        </pc:picChg>
        <pc:picChg chg="add mod modCrop">
          <ac:chgData name="Samantha Figueroa" userId="S::admin@worlddayofprayer.net::4dac60a2-3009-4181-ae34-395f1da22c1c" providerId="AD" clId="Web-{D10C8C76-5962-4D56-BAD8-F4BF8541B995}" dt="2023-03-22T18:12:40.227" v="467" actId="14100"/>
          <ac:picMkLst>
            <pc:docMk/>
            <pc:sldMk cId="4284391347" sldId="260"/>
            <ac:picMk id="3" creationId="{9261800B-AA4D-C19E-01D0-CC605CA35392}"/>
          </ac:picMkLst>
        </pc:picChg>
      </pc:sldChg>
      <pc:sldChg chg="addSp modSp new">
        <pc:chgData name="Samantha Figueroa" userId="S::admin@worlddayofprayer.net::4dac60a2-3009-4181-ae34-395f1da22c1c" providerId="AD" clId="Web-{D10C8C76-5962-4D56-BAD8-F4BF8541B995}" dt="2023-03-22T18:27:43.168" v="582" actId="1076"/>
        <pc:sldMkLst>
          <pc:docMk/>
          <pc:sldMk cId="2285564845" sldId="261"/>
        </pc:sldMkLst>
        <pc:spChg chg="add mod">
          <ac:chgData name="Samantha Figueroa" userId="S::admin@worlddayofprayer.net::4dac60a2-3009-4181-ae34-395f1da22c1c" providerId="AD" clId="Web-{D10C8C76-5962-4D56-BAD8-F4BF8541B995}" dt="2023-03-22T18:25:11.412" v="550" actId="14100"/>
          <ac:spMkLst>
            <pc:docMk/>
            <pc:sldMk cId="2285564845" sldId="261"/>
            <ac:spMk id="6" creationId="{FD7958C9-1DD2-E2D7-9F6B-329457E85BF2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18:27:41.183" v="581" actId="1076"/>
          <ac:spMkLst>
            <pc:docMk/>
            <pc:sldMk cId="2285564845" sldId="261"/>
            <ac:spMk id="7" creationId="{B9251833-32A7-A225-842E-381EBC536EEC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18:26:44.228" v="569" actId="1076"/>
          <ac:spMkLst>
            <pc:docMk/>
            <pc:sldMk cId="2285564845" sldId="261"/>
            <ac:spMk id="8" creationId="{30B2EDD4-FFD7-1545-7280-B89016EC915C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18:27:30.636" v="580" actId="20577"/>
          <ac:spMkLst>
            <pc:docMk/>
            <pc:sldMk cId="2285564845" sldId="261"/>
            <ac:spMk id="9" creationId="{35EB7437-A667-2D5A-91B3-AC24951AD871}"/>
          </ac:spMkLst>
        </pc:spChg>
        <pc:picChg chg="add mod">
          <ac:chgData name="Samantha Figueroa" userId="S::admin@worlddayofprayer.net::4dac60a2-3009-4181-ae34-395f1da22c1c" providerId="AD" clId="Web-{D10C8C76-5962-4D56-BAD8-F4BF8541B995}" dt="2023-03-22T18:23:11.235" v="522" actId="1076"/>
          <ac:picMkLst>
            <pc:docMk/>
            <pc:sldMk cId="2285564845" sldId="261"/>
            <ac:picMk id="2" creationId="{A812B3D9-F2AB-05B9-4604-27FD1C0021E9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2T18:25:48.179" v="557" actId="14100"/>
          <ac:picMkLst>
            <pc:docMk/>
            <pc:sldMk cId="2285564845" sldId="261"/>
            <ac:picMk id="3" creationId="{91B42B1C-D836-284D-0458-4BA42239D390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2T18:25:51.726" v="558" actId="14100"/>
          <ac:picMkLst>
            <pc:docMk/>
            <pc:sldMk cId="2285564845" sldId="261"/>
            <ac:picMk id="4" creationId="{66DDEB9F-4858-8C55-A7C3-CD497E7444F6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2T18:27:43.168" v="582" actId="1076"/>
          <ac:picMkLst>
            <pc:docMk/>
            <pc:sldMk cId="2285564845" sldId="261"/>
            <ac:picMk id="5" creationId="{BBCD8E8C-92A0-A51A-E7D9-3F1D2BEAAAE0}"/>
          </ac:picMkLst>
        </pc:picChg>
      </pc:sldChg>
      <pc:sldChg chg="addSp modSp new">
        <pc:chgData name="Samantha Figueroa" userId="S::admin@worlddayofprayer.net::4dac60a2-3009-4181-ae34-395f1da22c1c" providerId="AD" clId="Web-{D10C8C76-5962-4D56-BAD8-F4BF8541B995}" dt="2023-03-22T19:17:06.312" v="728" actId="20577"/>
        <pc:sldMkLst>
          <pc:docMk/>
          <pc:sldMk cId="1127119687" sldId="262"/>
        </pc:sldMkLst>
        <pc:spChg chg="add mod">
          <ac:chgData name="Samantha Figueroa" userId="S::admin@worlddayofprayer.net::4dac60a2-3009-4181-ae34-395f1da22c1c" providerId="AD" clId="Web-{D10C8C76-5962-4D56-BAD8-F4BF8541B995}" dt="2023-03-22T18:57:47.120" v="700" actId="20577"/>
          <ac:spMkLst>
            <pc:docMk/>
            <pc:sldMk cId="1127119687" sldId="262"/>
            <ac:spMk id="3" creationId="{95DF28C0-AC5C-3A3C-8647-092FC8337F02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19:16:41.512" v="721" actId="14100"/>
          <ac:spMkLst>
            <pc:docMk/>
            <pc:sldMk cId="1127119687" sldId="262"/>
            <ac:spMk id="6" creationId="{5D9FBF29-E5E7-42B9-ED06-19C8153FB61B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19:17:06.312" v="728" actId="20577"/>
          <ac:spMkLst>
            <pc:docMk/>
            <pc:sldMk cId="1127119687" sldId="262"/>
            <ac:spMk id="7" creationId="{E040F210-3D58-4B45-DD98-C32703DABF75}"/>
          </ac:spMkLst>
        </pc:spChg>
        <pc:picChg chg="add mod">
          <ac:chgData name="Samantha Figueroa" userId="S::admin@worlddayofprayer.net::4dac60a2-3009-4181-ae34-395f1da22c1c" providerId="AD" clId="Web-{D10C8C76-5962-4D56-BAD8-F4BF8541B995}" dt="2023-03-22T19:16:19.246" v="713" actId="1076"/>
          <ac:picMkLst>
            <pc:docMk/>
            <pc:sldMk cId="1127119687" sldId="262"/>
            <ac:picMk id="4" creationId="{9071A5E7-63B4-6058-12BA-6254E27AA30A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2T19:16:21.527" v="714" actId="1076"/>
          <ac:picMkLst>
            <pc:docMk/>
            <pc:sldMk cId="1127119687" sldId="262"/>
            <ac:picMk id="5" creationId="{119F7BAF-42CA-7D23-293F-34957D7E9E84}"/>
          </ac:picMkLst>
        </pc:picChg>
      </pc:sldChg>
      <pc:sldChg chg="addSp modSp new">
        <pc:chgData name="Samantha Figueroa" userId="S::admin@worlddayofprayer.net::4dac60a2-3009-4181-ae34-395f1da22c1c" providerId="AD" clId="Web-{D10C8C76-5962-4D56-BAD8-F4BF8541B995}" dt="2023-03-22T19:31:12.975" v="803" actId="1076"/>
        <pc:sldMkLst>
          <pc:docMk/>
          <pc:sldMk cId="2387579609" sldId="263"/>
        </pc:sldMkLst>
        <pc:spChg chg="add mod">
          <ac:chgData name="Samantha Figueroa" userId="S::admin@worlddayofprayer.net::4dac60a2-3009-4181-ae34-395f1da22c1c" providerId="AD" clId="Web-{D10C8C76-5962-4D56-BAD8-F4BF8541B995}" dt="2023-03-22T19:30:22.661" v="786" actId="1076"/>
          <ac:spMkLst>
            <pc:docMk/>
            <pc:sldMk cId="2387579609" sldId="263"/>
            <ac:spMk id="5" creationId="{BE02553A-900C-4AE6-1B40-6876C7461FBB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19:30:49.349" v="796" actId="14100"/>
          <ac:spMkLst>
            <pc:docMk/>
            <pc:sldMk cId="2387579609" sldId="263"/>
            <ac:spMk id="6" creationId="{0A998FB1-693C-1B2D-AC88-475E20763793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19:31:12.975" v="803" actId="1076"/>
          <ac:spMkLst>
            <pc:docMk/>
            <pc:sldMk cId="2387579609" sldId="263"/>
            <ac:spMk id="7" creationId="{C8F92982-CB4D-9FD9-224B-001953348C86}"/>
          </ac:spMkLst>
        </pc:spChg>
        <pc:picChg chg="add mod">
          <ac:chgData name="Samantha Figueroa" userId="S::admin@worlddayofprayer.net::4dac60a2-3009-4181-ae34-395f1da22c1c" providerId="AD" clId="Web-{D10C8C76-5962-4D56-BAD8-F4BF8541B995}" dt="2023-03-22T19:29:02.456" v="761" actId="14100"/>
          <ac:picMkLst>
            <pc:docMk/>
            <pc:sldMk cId="2387579609" sldId="263"/>
            <ac:picMk id="2" creationId="{C576645B-ED50-ED51-2A0A-87CB945AEA86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2T19:29:47.456" v="777" actId="1076"/>
          <ac:picMkLst>
            <pc:docMk/>
            <pc:sldMk cId="2387579609" sldId="263"/>
            <ac:picMk id="3" creationId="{E37979EF-8ECC-E70B-31EF-A03391A952E7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2T19:29:42.878" v="776" actId="1076"/>
          <ac:picMkLst>
            <pc:docMk/>
            <pc:sldMk cId="2387579609" sldId="263"/>
            <ac:picMk id="4" creationId="{9AABEB05-BDE6-542F-FF7E-CFB8131B6840}"/>
          </ac:picMkLst>
        </pc:picChg>
      </pc:sldChg>
      <pc:sldChg chg="addSp delSp modSp new ord">
        <pc:chgData name="Samantha Figueroa" userId="S::admin@worlddayofprayer.net::4dac60a2-3009-4181-ae34-395f1da22c1c" providerId="AD" clId="Web-{D10C8C76-5962-4D56-BAD8-F4BF8541B995}" dt="2023-03-22T18:55:37.725" v="668" actId="14100"/>
        <pc:sldMkLst>
          <pc:docMk/>
          <pc:sldMk cId="3199586319" sldId="264"/>
        </pc:sldMkLst>
        <pc:spChg chg="mod">
          <ac:chgData name="Samantha Figueroa" userId="S::admin@worlddayofprayer.net::4dac60a2-3009-4181-ae34-395f1da22c1c" providerId="AD" clId="Web-{D10C8C76-5962-4D56-BAD8-F4BF8541B995}" dt="2023-03-22T18:55:37.725" v="668" actId="14100"/>
          <ac:spMkLst>
            <pc:docMk/>
            <pc:sldMk cId="3199586319" sldId="264"/>
            <ac:spMk id="2" creationId="{A19AFBD4-6AAD-59CC-5D18-14401F1C68C1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1T21:44:14.283" v="218" actId="1076"/>
          <ac:spMkLst>
            <pc:docMk/>
            <pc:sldMk cId="3199586319" sldId="264"/>
            <ac:spMk id="5" creationId="{223CBDB0-F11B-7DDF-5054-D35837070ACE}"/>
          </ac:spMkLst>
        </pc:spChg>
        <pc:spChg chg="add del mod">
          <ac:chgData name="Samantha Figueroa" userId="S::admin@worlddayofprayer.net::4dac60a2-3009-4181-ae34-395f1da22c1c" providerId="AD" clId="Web-{D10C8C76-5962-4D56-BAD8-F4BF8541B995}" dt="2023-03-21T20:41:39.103" v="169"/>
          <ac:spMkLst>
            <pc:docMk/>
            <pc:sldMk cId="3199586319" sldId="264"/>
            <ac:spMk id="6" creationId="{1E9B7EFD-3760-C7E5-613E-1067B407B504}"/>
          </ac:spMkLst>
        </pc:spChg>
        <pc:spChg chg="add del mod">
          <ac:chgData name="Samantha Figueroa" userId="S::admin@worlddayofprayer.net::4dac60a2-3009-4181-ae34-395f1da22c1c" providerId="AD" clId="Web-{D10C8C76-5962-4D56-BAD8-F4BF8541B995}" dt="2023-03-21T21:43:39.611" v="210"/>
          <ac:spMkLst>
            <pc:docMk/>
            <pc:sldMk cId="3199586319" sldId="264"/>
            <ac:spMk id="8" creationId="{9655FA62-9650-C15B-5DFA-7AC01BD38E7F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1T21:43:50.002" v="212"/>
          <ac:spMkLst>
            <pc:docMk/>
            <pc:sldMk cId="3199586319" sldId="264"/>
            <ac:spMk id="9" creationId="{73A63ED3-45A2-7477-BDE9-38109A227B98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18:55:16.428" v="667" actId="1076"/>
          <ac:spMkLst>
            <pc:docMk/>
            <pc:sldMk cId="3199586319" sldId="264"/>
            <ac:spMk id="10" creationId="{E2FDF896-BE7F-4246-52BB-CC80D72222A7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1T21:44:29.565" v="222" actId="1076"/>
          <ac:spMkLst>
            <pc:docMk/>
            <pc:sldMk cId="3199586319" sldId="264"/>
            <ac:spMk id="11" creationId="{8492635C-C0D3-D8B0-C836-33B5BFC7B4F5}"/>
          </ac:spMkLst>
        </pc:spChg>
        <pc:picChg chg="add mod">
          <ac:chgData name="Samantha Figueroa" userId="S::admin@worlddayofprayer.net::4dac60a2-3009-4181-ae34-395f1da22c1c" providerId="AD" clId="Web-{D10C8C76-5962-4D56-BAD8-F4BF8541B995}" dt="2023-03-21T20:45:38.359" v="191" actId="14100"/>
          <ac:picMkLst>
            <pc:docMk/>
            <pc:sldMk cId="3199586319" sldId="264"/>
            <ac:picMk id="3" creationId="{81A24EEC-B9B7-0991-37FF-9F00478901A9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2T18:55:13.053" v="666" actId="1076"/>
          <ac:picMkLst>
            <pc:docMk/>
            <pc:sldMk cId="3199586319" sldId="264"/>
            <ac:picMk id="4" creationId="{483D1037-1D21-6045-EBD0-0F478A6B2772}"/>
          </ac:picMkLst>
        </pc:picChg>
        <pc:picChg chg="add del mod">
          <ac:chgData name="Samantha Figueroa" userId="S::admin@worlddayofprayer.net::4dac60a2-3009-4181-ae34-395f1da22c1c" providerId="AD" clId="Web-{D10C8C76-5962-4D56-BAD8-F4BF8541B995}" dt="2023-03-21T20:41:02.851" v="157"/>
          <ac:picMkLst>
            <pc:docMk/>
            <pc:sldMk cId="3199586319" sldId="264"/>
            <ac:picMk id="4" creationId="{53D32704-B750-3E2F-44A0-CF51C4577187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1T21:44:23.237" v="220" actId="1076"/>
          <ac:picMkLst>
            <pc:docMk/>
            <pc:sldMk cId="3199586319" sldId="264"/>
            <ac:picMk id="6" creationId="{F0832BF7-4758-A617-6A44-9333168159E1}"/>
          </ac:picMkLst>
        </pc:picChg>
        <pc:picChg chg="add del mod">
          <ac:chgData name="Samantha Figueroa" userId="S::admin@worlddayofprayer.net::4dac60a2-3009-4181-ae34-395f1da22c1c" providerId="AD" clId="Web-{D10C8C76-5962-4D56-BAD8-F4BF8541B995}" dt="2023-03-21T21:42:54.516" v="205"/>
          <ac:picMkLst>
            <pc:docMk/>
            <pc:sldMk cId="3199586319" sldId="264"/>
            <ac:picMk id="7" creationId="{E05D5447-C3C9-5993-B952-2837549B44EF}"/>
          </ac:picMkLst>
        </pc:picChg>
      </pc:sldChg>
      <pc:sldChg chg="addSp modSp new mod ord setBg">
        <pc:chgData name="Samantha Figueroa" userId="S::admin@worlddayofprayer.net::4dac60a2-3009-4181-ae34-395f1da22c1c" providerId="AD" clId="Web-{D10C8C76-5962-4D56-BAD8-F4BF8541B995}" dt="2023-03-22T18:54:41.161" v="660" actId="14100"/>
        <pc:sldMkLst>
          <pc:docMk/>
          <pc:sldMk cId="3659348852" sldId="265"/>
        </pc:sldMkLst>
        <pc:spChg chg="mod">
          <ac:chgData name="Samantha Figueroa" userId="S::admin@worlddayofprayer.net::4dac60a2-3009-4181-ae34-395f1da22c1c" providerId="AD" clId="Web-{D10C8C76-5962-4D56-BAD8-F4BF8541B995}" dt="2023-03-22T18:54:41.161" v="660" actId="14100"/>
          <ac:spMkLst>
            <pc:docMk/>
            <pc:sldMk cId="3659348852" sldId="265"/>
            <ac:spMk id="2" creationId="{027F1F56-D22D-3041-91EB-9C871D98CE23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18:54:26.895" v="658" actId="1076"/>
          <ac:spMkLst>
            <pc:docMk/>
            <pc:sldMk cId="3659348852" sldId="265"/>
            <ac:spMk id="5" creationId="{1270A5F0-115B-2CA1-47FB-C79CAAEBDC52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17:49:54.550" v="319" actId="1076"/>
          <ac:spMkLst>
            <pc:docMk/>
            <pc:sldMk cId="3659348852" sldId="265"/>
            <ac:spMk id="6" creationId="{E18E4595-6B02-5845-A3B0-EF7032BC7C68}"/>
          </ac:spMkLst>
        </pc:spChg>
        <pc:spChg chg="add">
          <ac:chgData name="Samantha Figueroa" userId="S::admin@worlddayofprayer.net::4dac60a2-3009-4181-ae34-395f1da22c1c" providerId="AD" clId="Web-{D10C8C76-5962-4D56-BAD8-F4BF8541B995}" dt="2023-03-21T21:52:54.845" v="250"/>
          <ac:spMkLst>
            <pc:docMk/>
            <pc:sldMk cId="3659348852" sldId="265"/>
            <ac:spMk id="9" creationId="{0BABF38A-8A0D-492E-BD20-6CF4D46B50BD}"/>
          </ac:spMkLst>
        </pc:spChg>
        <pc:spChg chg="add">
          <ac:chgData name="Samantha Figueroa" userId="S::admin@worlddayofprayer.net::4dac60a2-3009-4181-ae34-395f1da22c1c" providerId="AD" clId="Web-{D10C8C76-5962-4D56-BAD8-F4BF8541B995}" dt="2023-03-21T21:52:54.845" v="250"/>
          <ac:spMkLst>
            <pc:docMk/>
            <pc:sldMk cId="3659348852" sldId="265"/>
            <ac:spMk id="13" creationId="{310E06F9-9F12-4D1B-92C0-4B30818D093E}"/>
          </ac:spMkLst>
        </pc:spChg>
        <pc:spChg chg="add">
          <ac:chgData name="Samantha Figueroa" userId="S::admin@worlddayofprayer.net::4dac60a2-3009-4181-ae34-395f1da22c1c" providerId="AD" clId="Web-{D10C8C76-5962-4D56-BAD8-F4BF8541B995}" dt="2023-03-21T21:52:54.845" v="250"/>
          <ac:spMkLst>
            <pc:docMk/>
            <pc:sldMk cId="3659348852" sldId="265"/>
            <ac:spMk id="15" creationId="{8F5EFE88-F6A7-4B53-AF99-227DFC56A032}"/>
          </ac:spMkLst>
        </pc:spChg>
        <pc:grpChg chg="add">
          <ac:chgData name="Samantha Figueroa" userId="S::admin@worlddayofprayer.net::4dac60a2-3009-4181-ae34-395f1da22c1c" providerId="AD" clId="Web-{D10C8C76-5962-4D56-BAD8-F4BF8541B995}" dt="2023-03-21T21:52:54.845" v="250"/>
          <ac:grpSpMkLst>
            <pc:docMk/>
            <pc:sldMk cId="3659348852" sldId="265"/>
            <ac:grpSpMk id="17" creationId="{EDA08F40-4C87-48DA-86E9-B486D7A0FA43}"/>
          </ac:grpSpMkLst>
        </pc:grpChg>
        <pc:picChg chg="add mod">
          <ac:chgData name="Samantha Figueroa" userId="S::admin@worlddayofprayer.net::4dac60a2-3009-4181-ae34-395f1da22c1c" providerId="AD" clId="Web-{D10C8C76-5962-4D56-BAD8-F4BF8541B995}" dt="2023-03-22T18:54:30.302" v="659" actId="1076"/>
          <ac:picMkLst>
            <pc:docMk/>
            <pc:sldMk cId="3659348852" sldId="265"/>
            <ac:picMk id="3" creationId="{DD9E34C0-5102-58E0-ECA2-22E4D7F6137B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1T21:52:54.845" v="250"/>
          <ac:picMkLst>
            <pc:docMk/>
            <pc:sldMk cId="3659348852" sldId="265"/>
            <ac:picMk id="4" creationId="{A83C8DD0-F26B-C1C1-CDAF-F45976489EF8}"/>
          </ac:picMkLst>
        </pc:picChg>
        <pc:picChg chg="add">
          <ac:chgData name="Samantha Figueroa" userId="S::admin@worlddayofprayer.net::4dac60a2-3009-4181-ae34-395f1da22c1c" providerId="AD" clId="Web-{D10C8C76-5962-4D56-BAD8-F4BF8541B995}" dt="2023-03-21T21:52:54.845" v="250"/>
          <ac:picMkLst>
            <pc:docMk/>
            <pc:sldMk cId="3659348852" sldId="265"/>
            <ac:picMk id="11" creationId="{BC526B7A-4801-4FD1-95C8-03AF22629E87}"/>
          </ac:picMkLst>
        </pc:picChg>
      </pc:sldChg>
      <pc:sldChg chg="addSp delSp modSp new del mod setBg">
        <pc:chgData name="Samantha Figueroa" userId="S::admin@worlddayofprayer.net::4dac60a2-3009-4181-ae34-395f1da22c1c" providerId="AD" clId="Web-{D10C8C76-5962-4D56-BAD8-F4BF8541B995}" dt="2023-03-22T18:23:41.252" v="533"/>
        <pc:sldMkLst>
          <pc:docMk/>
          <pc:sldMk cId="3699866463" sldId="266"/>
        </pc:sldMkLst>
        <pc:spChg chg="add del">
          <ac:chgData name="Samantha Figueroa" userId="S::admin@worlddayofprayer.net::4dac60a2-3009-4181-ae34-395f1da22c1c" providerId="AD" clId="Web-{D10C8C76-5962-4D56-BAD8-F4BF8541B995}" dt="2023-03-22T18:18:08.068" v="505"/>
          <ac:spMkLst>
            <pc:docMk/>
            <pc:sldMk cId="3699866463" sldId="266"/>
            <ac:spMk id="10" creationId="{E8DC6FCD-811B-436E-9FEE-FC957486CD7E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2T18:20:33.058" v="515"/>
          <ac:spMkLst>
            <pc:docMk/>
            <pc:sldMk cId="3699866463" sldId="266"/>
            <ac:spMk id="12" creationId="{E1C32068-6A8E-44A5-BE2D-65E7EC2DBF9A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2T18:20:33.058" v="515"/>
          <ac:spMkLst>
            <pc:docMk/>
            <pc:sldMk cId="3699866463" sldId="266"/>
            <ac:spMk id="13" creationId="{B63E10B8-7A5C-4E1D-BE92-AAA068608C08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2T18:20:33.058" v="515"/>
          <ac:spMkLst>
            <pc:docMk/>
            <pc:sldMk cId="3699866463" sldId="266"/>
            <ac:spMk id="14" creationId="{83940A33-AE5F-4FC1-AFFF-1BC5DD32E14C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2T18:20:33.058" v="515"/>
          <ac:spMkLst>
            <pc:docMk/>
            <pc:sldMk cId="3699866463" sldId="266"/>
            <ac:spMk id="16" creationId="{9310DD53-17D0-4A12-A0E2-72F3334878B5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2T18:19:45.462" v="510"/>
          <ac:spMkLst>
            <pc:docMk/>
            <pc:sldMk cId="3699866463" sldId="266"/>
            <ac:spMk id="21" creationId="{417CDA24-35F8-4540-8C52-3096D6D94949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2T18:19:45.462" v="510"/>
          <ac:spMkLst>
            <pc:docMk/>
            <pc:sldMk cId="3699866463" sldId="266"/>
            <ac:spMk id="23" creationId="{8658BFE0-4E65-4174-9C75-687C94E88273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2T18:19:45.462" v="510"/>
          <ac:spMkLst>
            <pc:docMk/>
            <pc:sldMk cId="3699866463" sldId="266"/>
            <ac:spMk id="25" creationId="{FA75DFED-A0C1-4A83-BE1D-0271C1826EF6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2T18:20:06.041" v="512"/>
          <ac:spMkLst>
            <pc:docMk/>
            <pc:sldMk cId="3699866463" sldId="266"/>
            <ac:spMk id="27" creationId="{2C444748-5A8D-4B53-89FE-42B455DFA2D1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2T18:20:06.041" v="512"/>
          <ac:spMkLst>
            <pc:docMk/>
            <pc:sldMk cId="3699866463" sldId="266"/>
            <ac:spMk id="28" creationId="{E1750109-3B91-4506-B997-0CD8E35A1488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2T18:20:06.041" v="512"/>
          <ac:spMkLst>
            <pc:docMk/>
            <pc:sldMk cId="3699866463" sldId="266"/>
            <ac:spMk id="29" creationId="{14044C96-7CFD-44DB-A579-D77B0D37C681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2T18:20:06.041" v="512"/>
          <ac:spMkLst>
            <pc:docMk/>
            <pc:sldMk cId="3699866463" sldId="266"/>
            <ac:spMk id="30" creationId="{E72D8D1B-59F6-4FF3-8547-9BBB6129F2FA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2T18:20:06.041" v="512"/>
          <ac:spMkLst>
            <pc:docMk/>
            <pc:sldMk cId="3699866463" sldId="266"/>
            <ac:spMk id="31" creationId="{8FC8C21F-9484-4A71-ABFA-6C10682FAC3E}"/>
          </ac:spMkLst>
        </pc:spChg>
        <pc:picChg chg="add del mod ord">
          <ac:chgData name="Samantha Figueroa" userId="S::admin@worlddayofprayer.net::4dac60a2-3009-4181-ae34-395f1da22c1c" providerId="AD" clId="Web-{D10C8C76-5962-4D56-BAD8-F4BF8541B995}" dt="2023-03-22T18:23:14.345" v="523"/>
          <ac:picMkLst>
            <pc:docMk/>
            <pc:sldMk cId="3699866463" sldId="266"/>
            <ac:picMk id="2" creationId="{4ABECF05-8E72-F738-B198-DE60AA9CB937}"/>
          </ac:picMkLst>
        </pc:picChg>
        <pc:picChg chg="add del mod ord">
          <ac:chgData name="Samantha Figueroa" userId="S::admin@worlddayofprayer.net::4dac60a2-3009-4181-ae34-395f1da22c1c" providerId="AD" clId="Web-{D10C8C76-5962-4D56-BAD8-F4BF8541B995}" dt="2023-03-22T18:22:53.922" v="518"/>
          <ac:picMkLst>
            <pc:docMk/>
            <pc:sldMk cId="3699866463" sldId="266"/>
            <ac:picMk id="3" creationId="{69DD5980-E37E-D378-9E68-03EA0D5BD644}"/>
          </ac:picMkLst>
        </pc:picChg>
        <pc:picChg chg="add del mod ord">
          <ac:chgData name="Samantha Figueroa" userId="S::admin@worlddayofprayer.net::4dac60a2-3009-4181-ae34-395f1da22c1c" providerId="AD" clId="Web-{D10C8C76-5962-4D56-BAD8-F4BF8541B995}" dt="2023-03-22T18:23:37.408" v="532"/>
          <ac:picMkLst>
            <pc:docMk/>
            <pc:sldMk cId="3699866463" sldId="266"/>
            <ac:picMk id="4" creationId="{F932B607-6103-F1BC-0604-13CBBD10E1FE}"/>
          </ac:picMkLst>
        </pc:picChg>
        <pc:picChg chg="add del mod ord">
          <ac:chgData name="Samantha Figueroa" userId="S::admin@worlddayofprayer.net::4dac60a2-3009-4181-ae34-395f1da22c1c" providerId="AD" clId="Web-{D10C8C76-5962-4D56-BAD8-F4BF8541B995}" dt="2023-03-22T18:23:24.251" v="527"/>
          <ac:picMkLst>
            <pc:docMk/>
            <pc:sldMk cId="3699866463" sldId="266"/>
            <ac:picMk id="5" creationId="{B3734CF5-CA10-71AF-6B07-086E33CA3877}"/>
          </ac:picMkLst>
        </pc:picChg>
        <pc:cxnChg chg="add del">
          <ac:chgData name="Samantha Figueroa" userId="S::admin@worlddayofprayer.net::4dac60a2-3009-4181-ae34-395f1da22c1c" providerId="AD" clId="Web-{D10C8C76-5962-4D56-BAD8-F4BF8541B995}" dt="2023-03-22T18:20:33.058" v="514"/>
          <ac:cxnSpMkLst>
            <pc:docMk/>
            <pc:sldMk cId="3699866463" sldId="266"/>
            <ac:cxnSpMk id="33" creationId="{91B6081D-D3E8-4209-B85B-EB1C655A6272}"/>
          </ac:cxnSpMkLst>
        </pc:cxnChg>
        <pc:cxnChg chg="add del">
          <ac:chgData name="Samantha Figueroa" userId="S::admin@worlddayofprayer.net::4dac60a2-3009-4181-ae34-395f1da22c1c" providerId="AD" clId="Web-{D10C8C76-5962-4D56-BAD8-F4BF8541B995}" dt="2023-03-22T18:20:33.058" v="514"/>
          <ac:cxnSpMkLst>
            <pc:docMk/>
            <pc:sldMk cId="3699866463" sldId="266"/>
            <ac:cxnSpMk id="34" creationId="{28CA55E4-1295-45C8-BA05-5A9E705B749A}"/>
          </ac:cxnSpMkLst>
        </pc:cxnChg>
        <pc:cxnChg chg="add del">
          <ac:chgData name="Samantha Figueroa" userId="S::admin@worlddayofprayer.net::4dac60a2-3009-4181-ae34-395f1da22c1c" providerId="AD" clId="Web-{D10C8C76-5962-4D56-BAD8-F4BF8541B995}" dt="2023-03-22T18:20:33.058" v="514"/>
          <ac:cxnSpMkLst>
            <pc:docMk/>
            <pc:sldMk cId="3699866463" sldId="266"/>
            <ac:cxnSpMk id="35" creationId="{08C5794E-A9A1-4A23-AF68-C79A7822334C}"/>
          </ac:cxnSpMkLst>
        </pc:cxnChg>
        <pc:cxnChg chg="add">
          <ac:chgData name="Samantha Figueroa" userId="S::admin@worlddayofprayer.net::4dac60a2-3009-4181-ae34-395f1da22c1c" providerId="AD" clId="Web-{D10C8C76-5962-4D56-BAD8-F4BF8541B995}" dt="2023-03-22T18:20:33.058" v="515"/>
          <ac:cxnSpMkLst>
            <pc:docMk/>
            <pc:sldMk cId="3699866463" sldId="266"/>
            <ac:cxnSpMk id="37" creationId="{50DA1EB8-87CF-4588-A1FD-4756F9A28F6B}"/>
          </ac:cxnSpMkLst>
        </pc:cxnChg>
        <pc:cxnChg chg="add">
          <ac:chgData name="Samantha Figueroa" userId="S::admin@worlddayofprayer.net::4dac60a2-3009-4181-ae34-395f1da22c1c" providerId="AD" clId="Web-{D10C8C76-5962-4D56-BAD8-F4BF8541B995}" dt="2023-03-22T18:20:33.058" v="515"/>
          <ac:cxnSpMkLst>
            <pc:docMk/>
            <pc:sldMk cId="3699866463" sldId="266"/>
            <ac:cxnSpMk id="38" creationId="{D7A4E378-EA57-47B9-B1EB-58B998F6CFFB}"/>
          </ac:cxnSpMkLst>
        </pc:cxnChg>
        <pc:cxnChg chg="add">
          <ac:chgData name="Samantha Figueroa" userId="S::admin@worlddayofprayer.net::4dac60a2-3009-4181-ae34-395f1da22c1c" providerId="AD" clId="Web-{D10C8C76-5962-4D56-BAD8-F4BF8541B995}" dt="2023-03-22T18:20:33.058" v="515"/>
          <ac:cxnSpMkLst>
            <pc:docMk/>
            <pc:sldMk cId="3699866463" sldId="266"/>
            <ac:cxnSpMk id="39" creationId="{D2B31ED6-76F0-425A-9A41-C947AEF9C145}"/>
          </ac:cxnSpMkLst>
        </pc:cxnChg>
      </pc:sldChg>
      <pc:sldChg chg="addSp delSp modSp new mod ord setBg">
        <pc:chgData name="Samantha Figueroa" userId="S::admin@worlddayofprayer.net::4dac60a2-3009-4181-ae34-395f1da22c1c" providerId="AD" clId="Web-{D10C8C76-5962-4D56-BAD8-F4BF8541B995}" dt="2023-03-22T18:57:08.025" v="686" actId="14100"/>
        <pc:sldMkLst>
          <pc:docMk/>
          <pc:sldMk cId="2154166263" sldId="267"/>
        </pc:sldMkLst>
        <pc:spChg chg="mod">
          <ac:chgData name="Samantha Figueroa" userId="S::admin@worlddayofprayer.net::4dac60a2-3009-4181-ae34-395f1da22c1c" providerId="AD" clId="Web-{D10C8C76-5962-4D56-BAD8-F4BF8541B995}" dt="2023-03-22T18:53:38.363" v="649" actId="20577"/>
          <ac:spMkLst>
            <pc:docMk/>
            <pc:sldMk cId="2154166263" sldId="267"/>
            <ac:spMk id="2" creationId="{AF8E354A-2E7C-44C1-3BB5-98DA1B1DE88B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18:55:48.820" v="669" actId="1076"/>
          <ac:spMkLst>
            <pc:docMk/>
            <pc:sldMk cId="2154166263" sldId="267"/>
            <ac:spMk id="6" creationId="{81DFCF4C-674C-E435-04A9-A8AABE2C2BA1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18:56:51.025" v="683" actId="20577"/>
          <ac:spMkLst>
            <pc:docMk/>
            <pc:sldMk cId="2154166263" sldId="267"/>
            <ac:spMk id="7" creationId="{AEAFD8FE-D49C-0112-D661-0ECA92BB0E97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18:57:01.150" v="685" actId="1076"/>
          <ac:spMkLst>
            <pc:docMk/>
            <pc:sldMk cId="2154166263" sldId="267"/>
            <ac:spMk id="8" creationId="{540A6807-E9D1-5414-354D-D3A5D43CDD7A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2T18:02:14" v="410"/>
          <ac:spMkLst>
            <pc:docMk/>
            <pc:sldMk cId="2154166263" sldId="267"/>
            <ac:spMk id="10" creationId="{0BABF38A-8A0D-492E-BD20-6CF4D46B50BD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2T18:02:14" v="410"/>
          <ac:spMkLst>
            <pc:docMk/>
            <pc:sldMk cId="2154166263" sldId="267"/>
            <ac:spMk id="14" creationId="{729F2144-48B7-4730-955E-365ECED3ABE0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2T18:02:14" v="410"/>
          <ac:spMkLst>
            <pc:docMk/>
            <pc:sldMk cId="2154166263" sldId="267"/>
            <ac:spMk id="16" creationId="{E765FF50-D2F9-4A4F-86ED-F101E172BA93}"/>
          </ac:spMkLst>
        </pc:spChg>
        <pc:picChg chg="add mod">
          <ac:chgData name="Samantha Figueroa" userId="S::admin@worlddayofprayer.net::4dac60a2-3009-4181-ae34-395f1da22c1c" providerId="AD" clId="Web-{D10C8C76-5962-4D56-BAD8-F4BF8541B995}" dt="2023-03-22T18:56:34.336" v="678" actId="1076"/>
          <ac:picMkLst>
            <pc:docMk/>
            <pc:sldMk cId="2154166263" sldId="267"/>
            <ac:picMk id="3" creationId="{5FB07246-8A80-7215-2ECE-453A8C1467F8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2T18:57:08.025" v="686" actId="14100"/>
          <ac:picMkLst>
            <pc:docMk/>
            <pc:sldMk cId="2154166263" sldId="267"/>
            <ac:picMk id="4" creationId="{144CD470-AC02-48F3-7B33-168B6239431F}"/>
          </ac:picMkLst>
        </pc:picChg>
        <pc:picChg chg="add mod ord">
          <ac:chgData name="Samantha Figueroa" userId="S::admin@worlddayofprayer.net::4dac60a2-3009-4181-ae34-395f1da22c1c" providerId="AD" clId="Web-{D10C8C76-5962-4D56-BAD8-F4BF8541B995}" dt="2023-03-22T18:56:36.915" v="679" actId="1076"/>
          <ac:picMkLst>
            <pc:docMk/>
            <pc:sldMk cId="2154166263" sldId="267"/>
            <ac:picMk id="5" creationId="{C0D85A52-0721-2B94-B940-044191F62A96}"/>
          </ac:picMkLst>
        </pc:picChg>
        <pc:picChg chg="add del">
          <ac:chgData name="Samantha Figueroa" userId="S::admin@worlddayofprayer.net::4dac60a2-3009-4181-ae34-395f1da22c1c" providerId="AD" clId="Web-{D10C8C76-5962-4D56-BAD8-F4BF8541B995}" dt="2023-03-22T18:02:14" v="410"/>
          <ac:picMkLst>
            <pc:docMk/>
            <pc:sldMk cId="2154166263" sldId="267"/>
            <ac:picMk id="12" creationId="{BC526B7A-4801-4FD1-95C8-03AF22629E87}"/>
          </ac:picMkLst>
        </pc:picChg>
      </pc:sldChg>
      <pc:sldChg chg="addSp delSp modSp new mod ord setBg addAnim delAnim">
        <pc:chgData name="Samantha Figueroa" userId="S::admin@worlddayofprayer.net::4dac60a2-3009-4181-ae34-395f1da22c1c" providerId="AD" clId="Web-{D10C8C76-5962-4D56-BAD8-F4BF8541B995}" dt="2023-03-22T19:17:29.966" v="736" actId="1076"/>
        <pc:sldMkLst>
          <pc:docMk/>
          <pc:sldMk cId="1289543484" sldId="268"/>
        </pc:sldMkLst>
        <pc:spChg chg="mod">
          <ac:chgData name="Samantha Figueroa" userId="S::admin@worlddayofprayer.net::4dac60a2-3009-4181-ae34-395f1da22c1c" providerId="AD" clId="Web-{D10C8C76-5962-4D56-BAD8-F4BF8541B995}" dt="2023-03-22T18:52:55.018" v="642" actId="20577"/>
          <ac:spMkLst>
            <pc:docMk/>
            <pc:sldMk cId="1289543484" sldId="268"/>
            <ac:spMk id="2" creationId="{DD822A0E-C7BC-69EC-EBFB-A6216F224984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18:53:00.252" v="643" actId="1076"/>
          <ac:spMkLst>
            <pc:docMk/>
            <pc:sldMk cId="1289543484" sldId="268"/>
            <ac:spMk id="7" creationId="{2B5C9E72-6C12-58D4-A54C-042983D7A1EE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19:17:29.966" v="736" actId="1076"/>
          <ac:spMkLst>
            <pc:docMk/>
            <pc:sldMk cId="1289543484" sldId="268"/>
            <ac:spMk id="8" creationId="{4195AF98-7F9F-EA26-E8F0-E398CDF7B6D2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2T18:49:29.699" v="605"/>
          <ac:spMkLst>
            <pc:docMk/>
            <pc:sldMk cId="1289543484" sldId="268"/>
            <ac:spMk id="11" creationId="{0BABF38A-8A0D-492E-BD20-6CF4D46B50BD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2T18:49:29.699" v="605"/>
          <ac:spMkLst>
            <pc:docMk/>
            <pc:sldMk cId="1289543484" sldId="268"/>
            <ac:spMk id="15" creationId="{729F2144-48B7-4730-955E-365ECED3ABE0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2T18:49:29.699" v="605"/>
          <ac:spMkLst>
            <pc:docMk/>
            <pc:sldMk cId="1289543484" sldId="268"/>
            <ac:spMk id="17" creationId="{E765FF50-D2F9-4A4F-86ED-F101E172BA93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2T18:50:11.794" v="609"/>
          <ac:spMkLst>
            <pc:docMk/>
            <pc:sldMk cId="1289543484" sldId="268"/>
            <ac:spMk id="23" creationId="{0BABF38A-8A0D-492E-BD20-6CF4D46B50BD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2T18:50:11.794" v="609"/>
          <ac:spMkLst>
            <pc:docMk/>
            <pc:sldMk cId="1289543484" sldId="268"/>
            <ac:spMk id="25" creationId="{729F2144-48B7-4730-955E-365ECED3ABE0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2T18:50:11.794" v="609"/>
          <ac:spMkLst>
            <pc:docMk/>
            <pc:sldMk cId="1289543484" sldId="268"/>
            <ac:spMk id="26" creationId="{E765FF50-D2F9-4A4F-86ED-F101E172BA93}"/>
          </ac:spMkLst>
        </pc:spChg>
        <pc:spChg chg="add">
          <ac:chgData name="Samantha Figueroa" userId="S::admin@worlddayofprayer.net::4dac60a2-3009-4181-ae34-395f1da22c1c" providerId="AD" clId="Web-{D10C8C76-5962-4D56-BAD8-F4BF8541B995}" dt="2023-03-22T18:50:11.825" v="610"/>
          <ac:spMkLst>
            <pc:docMk/>
            <pc:sldMk cId="1289543484" sldId="268"/>
            <ac:spMk id="29" creationId="{0BABF38A-8A0D-492E-BD20-6CF4D46B50BD}"/>
          </ac:spMkLst>
        </pc:spChg>
        <pc:spChg chg="add">
          <ac:chgData name="Samantha Figueroa" userId="S::admin@worlddayofprayer.net::4dac60a2-3009-4181-ae34-395f1da22c1c" providerId="AD" clId="Web-{D10C8C76-5962-4D56-BAD8-F4BF8541B995}" dt="2023-03-22T18:50:11.825" v="610"/>
          <ac:spMkLst>
            <pc:docMk/>
            <pc:sldMk cId="1289543484" sldId="268"/>
            <ac:spMk id="31" creationId="{729F2144-48B7-4730-955E-365ECED3ABE0}"/>
          </ac:spMkLst>
        </pc:spChg>
        <pc:spChg chg="add">
          <ac:chgData name="Samantha Figueroa" userId="S::admin@worlddayofprayer.net::4dac60a2-3009-4181-ae34-395f1da22c1c" providerId="AD" clId="Web-{D10C8C76-5962-4D56-BAD8-F4BF8541B995}" dt="2023-03-22T18:50:11.825" v="610"/>
          <ac:spMkLst>
            <pc:docMk/>
            <pc:sldMk cId="1289543484" sldId="268"/>
            <ac:spMk id="32" creationId="{E765FF50-D2F9-4A4F-86ED-F101E172BA93}"/>
          </ac:spMkLst>
        </pc:spChg>
        <pc:grpChg chg="add del">
          <ac:chgData name="Samantha Figueroa" userId="S::admin@worlddayofprayer.net::4dac60a2-3009-4181-ae34-395f1da22c1c" providerId="AD" clId="Web-{D10C8C76-5962-4D56-BAD8-F4BF8541B995}" dt="2023-03-22T18:49:29.699" v="605"/>
          <ac:grpSpMkLst>
            <pc:docMk/>
            <pc:sldMk cId="1289543484" sldId="268"/>
            <ac:grpSpMk id="19" creationId="{BA4800FF-FFCF-4CA3-9575-64E79A0B1FE3}"/>
          </ac:grpSpMkLst>
        </pc:grpChg>
        <pc:grpChg chg="add">
          <ac:chgData name="Samantha Figueroa" userId="S::admin@worlddayofprayer.net::4dac60a2-3009-4181-ae34-395f1da22c1c" providerId="AD" clId="Web-{D10C8C76-5962-4D56-BAD8-F4BF8541B995}" dt="2023-03-22T18:50:11.825" v="610"/>
          <ac:grpSpMkLst>
            <pc:docMk/>
            <pc:sldMk cId="1289543484" sldId="268"/>
            <ac:grpSpMk id="33" creationId="{F4E2BED6-C62E-4212-8CF4-BED5DCB9B5C7}"/>
          </ac:grpSpMkLst>
        </pc:grpChg>
        <pc:picChg chg="add mod ord">
          <ac:chgData name="Samantha Figueroa" userId="S::admin@worlddayofprayer.net::4dac60a2-3009-4181-ae34-395f1da22c1c" providerId="AD" clId="Web-{D10C8C76-5962-4D56-BAD8-F4BF8541B995}" dt="2023-03-22T18:50:31.045" v="615" actId="14100"/>
          <ac:picMkLst>
            <pc:docMk/>
            <pc:sldMk cId="1289543484" sldId="268"/>
            <ac:picMk id="3" creationId="{A7E6DBD7-8FE8-DB7B-3080-7D1369CB8561}"/>
          </ac:picMkLst>
        </pc:picChg>
        <pc:picChg chg="add mod ord">
          <ac:chgData name="Samantha Figueroa" userId="S::admin@worlddayofprayer.net::4dac60a2-3009-4181-ae34-395f1da22c1c" providerId="AD" clId="Web-{D10C8C76-5962-4D56-BAD8-F4BF8541B995}" dt="2023-03-22T18:51:08.186" v="630" actId="1076"/>
          <ac:picMkLst>
            <pc:docMk/>
            <pc:sldMk cId="1289543484" sldId="268"/>
            <ac:picMk id="4" creationId="{71928D41-1617-080F-F864-4A5EEDDC1ED3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2T18:50:38.560" v="618" actId="1076"/>
          <ac:picMkLst>
            <pc:docMk/>
            <pc:sldMk cId="1289543484" sldId="268"/>
            <ac:picMk id="5" creationId="{C391D72F-C0FC-55EB-DAFF-AE8C317AB2A8}"/>
          </ac:picMkLst>
        </pc:picChg>
        <pc:picChg chg="add mod ord">
          <ac:chgData name="Samantha Figueroa" userId="S::admin@worlddayofprayer.net::4dac60a2-3009-4181-ae34-395f1da22c1c" providerId="AD" clId="Web-{D10C8C76-5962-4D56-BAD8-F4BF8541B995}" dt="2023-03-22T18:53:02.049" v="644" actId="1076"/>
          <ac:picMkLst>
            <pc:docMk/>
            <pc:sldMk cId="1289543484" sldId="268"/>
            <ac:picMk id="6" creationId="{FA278006-B210-00E2-2A27-F80566AA56A9}"/>
          </ac:picMkLst>
        </pc:picChg>
        <pc:picChg chg="add del">
          <ac:chgData name="Samantha Figueroa" userId="S::admin@worlddayofprayer.net::4dac60a2-3009-4181-ae34-395f1da22c1c" providerId="AD" clId="Web-{D10C8C76-5962-4D56-BAD8-F4BF8541B995}" dt="2023-03-22T18:49:29.699" v="605"/>
          <ac:picMkLst>
            <pc:docMk/>
            <pc:sldMk cId="1289543484" sldId="268"/>
            <ac:picMk id="13" creationId="{BC526B7A-4801-4FD1-95C8-03AF22629E87}"/>
          </ac:picMkLst>
        </pc:picChg>
        <pc:picChg chg="add del">
          <ac:chgData name="Samantha Figueroa" userId="S::admin@worlddayofprayer.net::4dac60a2-3009-4181-ae34-395f1da22c1c" providerId="AD" clId="Web-{D10C8C76-5962-4D56-BAD8-F4BF8541B995}" dt="2023-03-22T18:50:11.794" v="609"/>
          <ac:picMkLst>
            <pc:docMk/>
            <pc:sldMk cId="1289543484" sldId="268"/>
            <ac:picMk id="24" creationId="{BC526B7A-4801-4FD1-95C8-03AF22629E87}"/>
          </ac:picMkLst>
        </pc:picChg>
        <pc:picChg chg="add del">
          <ac:chgData name="Samantha Figueroa" userId="S::admin@worlddayofprayer.net::4dac60a2-3009-4181-ae34-395f1da22c1c" providerId="AD" clId="Web-{D10C8C76-5962-4D56-BAD8-F4BF8541B995}" dt="2023-03-22T18:50:11.794" v="609"/>
          <ac:picMkLst>
            <pc:docMk/>
            <pc:sldMk cId="1289543484" sldId="268"/>
            <ac:picMk id="27" creationId="{947491B9-BCEE-4D59-BC48-B6C295B8F006}"/>
          </ac:picMkLst>
        </pc:picChg>
        <pc:picChg chg="add">
          <ac:chgData name="Samantha Figueroa" userId="S::admin@worlddayofprayer.net::4dac60a2-3009-4181-ae34-395f1da22c1c" providerId="AD" clId="Web-{D10C8C76-5962-4D56-BAD8-F4BF8541B995}" dt="2023-03-22T18:50:11.825" v="610"/>
          <ac:picMkLst>
            <pc:docMk/>
            <pc:sldMk cId="1289543484" sldId="268"/>
            <ac:picMk id="30" creationId="{BC526B7A-4801-4FD1-95C8-03AF22629E87}"/>
          </ac:picMkLst>
        </pc:picChg>
      </pc:sldChg>
      <pc:sldChg chg="addSp modSp new mod setBg">
        <pc:chgData name="Samantha Figueroa" userId="S::admin@worlddayofprayer.net::4dac60a2-3009-4181-ae34-395f1da22c1c" providerId="AD" clId="Web-{D10C8C76-5962-4D56-BAD8-F4BF8541B995}" dt="2023-03-22T19:32:40.836" v="812" actId="14100"/>
        <pc:sldMkLst>
          <pc:docMk/>
          <pc:sldMk cId="3382148779" sldId="269"/>
        </pc:sldMkLst>
        <pc:spChg chg="add mod">
          <ac:chgData name="Samantha Figueroa" userId="S::admin@worlddayofprayer.net::4dac60a2-3009-4181-ae34-395f1da22c1c" providerId="AD" clId="Web-{D10C8C76-5962-4D56-BAD8-F4BF8541B995}" dt="2023-03-22T19:32:40.836" v="812" actId="14100"/>
          <ac:spMkLst>
            <pc:docMk/>
            <pc:sldMk cId="3382148779" sldId="269"/>
            <ac:spMk id="3" creationId="{08B8A884-9326-D8A0-98CA-7F19AFD6CD70}"/>
          </ac:spMkLst>
        </pc:spChg>
        <pc:spChg chg="add">
          <ac:chgData name="Samantha Figueroa" userId="S::admin@worlddayofprayer.net::4dac60a2-3009-4181-ae34-395f1da22c1c" providerId="AD" clId="Web-{D10C8C76-5962-4D56-BAD8-F4BF8541B995}" dt="2023-03-22T19:32:11.945" v="805"/>
          <ac:spMkLst>
            <pc:docMk/>
            <pc:sldMk cId="3382148779" sldId="269"/>
            <ac:spMk id="7" creationId="{DE61FBD7-E37C-4B38-BE44-A6D4978D7486}"/>
          </ac:spMkLst>
        </pc:spChg>
        <pc:spChg chg="add">
          <ac:chgData name="Samantha Figueroa" userId="S::admin@worlddayofprayer.net::4dac60a2-3009-4181-ae34-395f1da22c1c" providerId="AD" clId="Web-{D10C8C76-5962-4D56-BAD8-F4BF8541B995}" dt="2023-03-22T19:32:11.945" v="805"/>
          <ac:spMkLst>
            <pc:docMk/>
            <pc:sldMk cId="3382148779" sldId="269"/>
            <ac:spMk id="9" creationId="{34F8020C-60BB-4357-8207-13221A99AE19}"/>
          </ac:spMkLst>
        </pc:spChg>
        <pc:spChg chg="add">
          <ac:chgData name="Samantha Figueroa" userId="S::admin@worlddayofprayer.net::4dac60a2-3009-4181-ae34-395f1da22c1c" providerId="AD" clId="Web-{D10C8C76-5962-4D56-BAD8-F4BF8541B995}" dt="2023-03-22T19:32:11.945" v="805"/>
          <ac:spMkLst>
            <pc:docMk/>
            <pc:sldMk cId="3382148779" sldId="269"/>
            <ac:spMk id="11" creationId="{20FB2548-F441-491F-B89E-C8122CA41560}"/>
          </ac:spMkLst>
        </pc:spChg>
        <pc:spChg chg="add">
          <ac:chgData name="Samantha Figueroa" userId="S::admin@worlddayofprayer.net::4dac60a2-3009-4181-ae34-395f1da22c1c" providerId="AD" clId="Web-{D10C8C76-5962-4D56-BAD8-F4BF8541B995}" dt="2023-03-22T19:32:11.945" v="805"/>
          <ac:spMkLst>
            <pc:docMk/>
            <pc:sldMk cId="3382148779" sldId="269"/>
            <ac:spMk id="13" creationId="{392BFCFE-FD78-4EDF-BEFE-CC444DC5F307}"/>
          </ac:spMkLst>
        </pc:spChg>
        <pc:grpChg chg="add">
          <ac:chgData name="Samantha Figueroa" userId="S::admin@worlddayofprayer.net::4dac60a2-3009-4181-ae34-395f1da22c1c" providerId="AD" clId="Web-{D10C8C76-5962-4D56-BAD8-F4BF8541B995}" dt="2023-03-22T19:32:11.945" v="805"/>
          <ac:grpSpMkLst>
            <pc:docMk/>
            <pc:sldMk cId="3382148779" sldId="269"/>
            <ac:grpSpMk id="15" creationId="{571A5182-88AD-4DEB-8200-5575BC81C26F}"/>
          </ac:grpSpMkLst>
        </pc:grpChg>
        <pc:picChg chg="add mod">
          <ac:chgData name="Samantha Figueroa" userId="S::admin@worlddayofprayer.net::4dac60a2-3009-4181-ae34-395f1da22c1c" providerId="AD" clId="Web-{D10C8C76-5962-4D56-BAD8-F4BF8541B995}" dt="2023-03-22T19:32:11.945" v="805"/>
          <ac:picMkLst>
            <pc:docMk/>
            <pc:sldMk cId="3382148779" sldId="269"/>
            <ac:picMk id="2" creationId="{21838A82-60F7-9BD7-A9BE-777F18433775}"/>
          </ac:picMkLst>
        </pc:picChg>
      </pc:sldChg>
      <pc:sldChg chg="addSp modSp new">
        <pc:chgData name="Samantha Figueroa" userId="S::admin@worlddayofprayer.net::4dac60a2-3009-4181-ae34-395f1da22c1c" providerId="AD" clId="Web-{D10C8C76-5962-4D56-BAD8-F4BF8541B995}" dt="2023-03-22T19:42:32.557" v="848" actId="14100"/>
        <pc:sldMkLst>
          <pc:docMk/>
          <pc:sldMk cId="4190382657" sldId="270"/>
        </pc:sldMkLst>
        <pc:spChg chg="add mod">
          <ac:chgData name="Samantha Figueroa" userId="S::admin@worlddayofprayer.net::4dac60a2-3009-4181-ae34-395f1da22c1c" providerId="AD" clId="Web-{D10C8C76-5962-4D56-BAD8-F4BF8541B995}" dt="2023-03-22T19:33:02.228" v="819" actId="20577"/>
          <ac:spMkLst>
            <pc:docMk/>
            <pc:sldMk cId="4190382657" sldId="270"/>
            <ac:spMk id="3" creationId="{9B8CE16F-CCDC-C8E6-89C8-BA1D35428CB3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19:42:09.259" v="840" actId="20577"/>
          <ac:spMkLst>
            <pc:docMk/>
            <pc:sldMk cId="4190382657" sldId="270"/>
            <ac:spMk id="6" creationId="{43579145-F118-14B6-F362-9C2B9F8B903B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19:42:32.557" v="848" actId="14100"/>
          <ac:spMkLst>
            <pc:docMk/>
            <pc:sldMk cId="4190382657" sldId="270"/>
            <ac:spMk id="7" creationId="{D0F7412A-1811-5A1B-F46F-4811AC10793C}"/>
          </ac:spMkLst>
        </pc:spChg>
        <pc:picChg chg="add mod">
          <ac:chgData name="Samantha Figueroa" userId="S::admin@worlddayofprayer.net::4dac60a2-3009-4181-ae34-395f1da22c1c" providerId="AD" clId="Web-{D10C8C76-5962-4D56-BAD8-F4BF8541B995}" dt="2023-03-22T19:35:17.466" v="833" actId="1076"/>
          <ac:picMkLst>
            <pc:docMk/>
            <pc:sldMk cId="4190382657" sldId="270"/>
            <ac:picMk id="4" creationId="{588387B3-96B8-0D0F-6D07-E21247CB71CB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2T19:35:09.981" v="830" actId="1076"/>
          <ac:picMkLst>
            <pc:docMk/>
            <pc:sldMk cId="4190382657" sldId="270"/>
            <ac:picMk id="5" creationId="{356857A8-E0F5-B162-871B-8FF4341E437C}"/>
          </ac:picMkLst>
        </pc:picChg>
      </pc:sldChg>
      <pc:sldChg chg="addSp modSp new">
        <pc:chgData name="Samantha Figueroa" userId="S::admin@worlddayofprayer.net::4dac60a2-3009-4181-ae34-395f1da22c1c" providerId="AD" clId="Web-{D10C8C76-5962-4D56-BAD8-F4BF8541B995}" dt="2023-03-22T19:48:49.224" v="876" actId="20577"/>
        <pc:sldMkLst>
          <pc:docMk/>
          <pc:sldMk cId="3499120857" sldId="271"/>
        </pc:sldMkLst>
        <pc:spChg chg="add mod">
          <ac:chgData name="Samantha Figueroa" userId="S::admin@worlddayofprayer.net::4dac60a2-3009-4181-ae34-395f1da22c1c" providerId="AD" clId="Web-{D10C8C76-5962-4D56-BAD8-F4BF8541B995}" dt="2023-03-22T19:47:30.628" v="866" actId="1076"/>
          <ac:spMkLst>
            <pc:docMk/>
            <pc:sldMk cId="3499120857" sldId="271"/>
            <ac:spMk id="3" creationId="{5579DC96-5016-90BC-C3DF-6DD2FB79BFCC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19:48:49.224" v="876" actId="20577"/>
          <ac:spMkLst>
            <pc:docMk/>
            <pc:sldMk cId="3499120857" sldId="271"/>
            <ac:spMk id="5" creationId="{12D456DC-6DD3-EFE0-57B1-4A664E4AC4EB}"/>
          </ac:spMkLst>
        </pc:spChg>
        <pc:picChg chg="add mod">
          <ac:chgData name="Samantha Figueroa" userId="S::admin@worlddayofprayer.net::4dac60a2-3009-4181-ae34-395f1da22c1c" providerId="AD" clId="Web-{D10C8C76-5962-4D56-BAD8-F4BF8541B995}" dt="2023-03-22T19:47:27.034" v="865" actId="1076"/>
          <ac:picMkLst>
            <pc:docMk/>
            <pc:sldMk cId="3499120857" sldId="271"/>
            <ac:picMk id="2" creationId="{DDE3744D-68D0-B9D9-70CA-411E4A12D419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2T19:48:28.708" v="870" actId="1076"/>
          <ac:picMkLst>
            <pc:docMk/>
            <pc:sldMk cId="3499120857" sldId="271"/>
            <ac:picMk id="4" creationId="{304EDEB3-5147-BD11-93C6-0D04D34C6829}"/>
          </ac:picMkLst>
        </pc:picChg>
      </pc:sldChg>
      <pc:sldChg chg="addSp delSp modSp new mod setBg">
        <pc:chgData name="Samantha Figueroa" userId="S::admin@worlddayofprayer.net::4dac60a2-3009-4181-ae34-395f1da22c1c" providerId="AD" clId="Web-{D10C8C76-5962-4D56-BAD8-F4BF8541B995}" dt="2023-03-22T19:54:12.999" v="928" actId="1076"/>
        <pc:sldMkLst>
          <pc:docMk/>
          <pc:sldMk cId="3054379578" sldId="272"/>
        </pc:sldMkLst>
        <pc:spChg chg="add del mod">
          <ac:chgData name="Samantha Figueroa" userId="S::admin@worlddayofprayer.net::4dac60a2-3009-4181-ae34-395f1da22c1c" providerId="AD" clId="Web-{D10C8C76-5962-4D56-BAD8-F4BF8541B995}" dt="2023-03-22T19:51:32.463" v="895"/>
          <ac:spMkLst>
            <pc:docMk/>
            <pc:sldMk cId="3054379578" sldId="272"/>
            <ac:spMk id="3" creationId="{A8717454-859D-12FC-B5EE-7D1A4E0413DD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19:52:41.434" v="903" actId="20577"/>
          <ac:spMkLst>
            <pc:docMk/>
            <pc:sldMk cId="3054379578" sldId="272"/>
            <ac:spMk id="7" creationId="{4979A082-9B2E-D30A-9CD3-63ABBE098FA7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19:53:08.497" v="911" actId="1076"/>
          <ac:spMkLst>
            <pc:docMk/>
            <pc:sldMk cId="3054379578" sldId="272"/>
            <ac:spMk id="8" creationId="{024E58C3-8D48-1789-0747-A1BF47AF58EF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19:53:40.263" v="920" actId="1076"/>
          <ac:spMkLst>
            <pc:docMk/>
            <pc:sldMk cId="3054379578" sldId="272"/>
            <ac:spMk id="9" creationId="{DC5F0758-3B14-17D9-A47B-26DDD9E654C7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19:54:12.999" v="928" actId="1076"/>
          <ac:spMkLst>
            <pc:docMk/>
            <pc:sldMk cId="3054379578" sldId="272"/>
            <ac:spMk id="10" creationId="{BB493A70-A295-CEAC-A695-9763BA8D468C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2T19:52:08.995" v="897"/>
          <ac:spMkLst>
            <pc:docMk/>
            <pc:sldMk cId="3054379578" sldId="272"/>
            <ac:spMk id="11" creationId="{6C2997EE-0889-44C3-AC0D-18F26AC9AAAB}"/>
          </ac:spMkLst>
        </pc:spChg>
        <pc:spChg chg="add del">
          <ac:chgData name="Samantha Figueroa" userId="S::admin@worlddayofprayer.net::4dac60a2-3009-4181-ae34-395f1da22c1c" providerId="AD" clId="Web-{D10C8C76-5962-4D56-BAD8-F4BF8541B995}" dt="2023-03-22T19:52:12.698" v="899"/>
          <ac:spMkLst>
            <pc:docMk/>
            <pc:sldMk cId="3054379578" sldId="272"/>
            <ac:spMk id="13" creationId="{25414FA1-2D4C-41DB-83DE-4F3E38C10A63}"/>
          </ac:spMkLst>
        </pc:spChg>
        <pc:picChg chg="add mod ord">
          <ac:chgData name="Samantha Figueroa" userId="S::admin@worlddayofprayer.net::4dac60a2-3009-4181-ae34-395f1da22c1c" providerId="AD" clId="Web-{D10C8C76-5962-4D56-BAD8-F4BF8541B995}" dt="2023-03-22T19:52:12.698" v="900"/>
          <ac:picMkLst>
            <pc:docMk/>
            <pc:sldMk cId="3054379578" sldId="272"/>
            <ac:picMk id="2" creationId="{E4D2E046-8796-A434-D430-50D6785D2006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2T19:52:12.698" v="900"/>
          <ac:picMkLst>
            <pc:docMk/>
            <pc:sldMk cId="3054379578" sldId="272"/>
            <ac:picMk id="4" creationId="{12725D18-E67E-280E-78CF-FAEB6BEB8CD2}"/>
          </ac:picMkLst>
        </pc:picChg>
        <pc:picChg chg="add mod ord">
          <ac:chgData name="Samantha Figueroa" userId="S::admin@worlddayofprayer.net::4dac60a2-3009-4181-ae34-395f1da22c1c" providerId="AD" clId="Web-{D10C8C76-5962-4D56-BAD8-F4BF8541B995}" dt="2023-03-22T19:52:12.698" v="900"/>
          <ac:picMkLst>
            <pc:docMk/>
            <pc:sldMk cId="3054379578" sldId="272"/>
            <ac:picMk id="5" creationId="{DC7571E3-EB7C-7FD4-4A39-60CCFE70E965}"/>
          </ac:picMkLst>
        </pc:picChg>
        <pc:picChg chg="add mod ord">
          <ac:chgData name="Samantha Figueroa" userId="S::admin@worlddayofprayer.net::4dac60a2-3009-4181-ae34-395f1da22c1c" providerId="AD" clId="Web-{D10C8C76-5962-4D56-BAD8-F4BF8541B995}" dt="2023-03-22T19:52:12.698" v="900"/>
          <ac:picMkLst>
            <pc:docMk/>
            <pc:sldMk cId="3054379578" sldId="272"/>
            <ac:picMk id="6" creationId="{82F8BD25-7351-FDAE-6491-35AF0149C5A0}"/>
          </ac:picMkLst>
        </pc:picChg>
      </pc:sldChg>
      <pc:sldChg chg="addSp modSp new">
        <pc:chgData name="Samantha Figueroa" userId="S::admin@worlddayofprayer.net::4dac60a2-3009-4181-ae34-395f1da22c1c" providerId="AD" clId="Web-{D10C8C76-5962-4D56-BAD8-F4BF8541B995}" dt="2023-03-22T20:01:22.667" v="1022" actId="14100"/>
        <pc:sldMkLst>
          <pc:docMk/>
          <pc:sldMk cId="4001520243" sldId="273"/>
        </pc:sldMkLst>
        <pc:spChg chg="add mod">
          <ac:chgData name="Samantha Figueroa" userId="S::admin@worlddayofprayer.net::4dac60a2-3009-4181-ae34-395f1da22c1c" providerId="AD" clId="Web-{D10C8C76-5962-4D56-BAD8-F4BF8541B995}" dt="2023-03-22T19:54:33.249" v="934" actId="20577"/>
          <ac:spMkLst>
            <pc:docMk/>
            <pc:sldMk cId="4001520243" sldId="273"/>
            <ac:spMk id="3" creationId="{708E02A2-2E56-02F5-7374-9252A076A9DA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20:00:07.025" v="988" actId="1076"/>
          <ac:spMkLst>
            <pc:docMk/>
            <pc:sldMk cId="4001520243" sldId="273"/>
            <ac:spMk id="8" creationId="{4A268EDD-26D2-11A8-2068-E2E14E8F8723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20:00:11.556" v="989" actId="1076"/>
          <ac:spMkLst>
            <pc:docMk/>
            <pc:sldMk cId="4001520243" sldId="273"/>
            <ac:spMk id="9" creationId="{3C05B3B0-5FA0-609B-BC22-7F25EEC89843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20:00:36.900" v="995" actId="20577"/>
          <ac:spMkLst>
            <pc:docMk/>
            <pc:sldMk cId="4001520243" sldId="273"/>
            <ac:spMk id="10" creationId="{C63939B0-A198-122E-AE91-D0CAFE8FFA09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20:01:22.667" v="1022" actId="14100"/>
          <ac:spMkLst>
            <pc:docMk/>
            <pc:sldMk cId="4001520243" sldId="273"/>
            <ac:spMk id="11" creationId="{0EF87CE9-022A-72C6-DDA1-CCC4F86EB59B}"/>
          </ac:spMkLst>
        </pc:spChg>
        <pc:picChg chg="add mod">
          <ac:chgData name="Samantha Figueroa" userId="S::admin@worlddayofprayer.net::4dac60a2-3009-4181-ae34-395f1da22c1c" providerId="AD" clId="Web-{D10C8C76-5962-4D56-BAD8-F4BF8541B995}" dt="2023-03-22T19:59:50.680" v="984" actId="1076"/>
          <ac:picMkLst>
            <pc:docMk/>
            <pc:sldMk cId="4001520243" sldId="273"/>
            <ac:picMk id="4" creationId="{00F80488-8CFB-5E55-C400-7E7B56C068E3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2T19:57:43.677" v="954" actId="1076"/>
          <ac:picMkLst>
            <pc:docMk/>
            <pc:sldMk cId="4001520243" sldId="273"/>
            <ac:picMk id="5" creationId="{4B978429-CFBC-B22E-7E7C-433D1C081495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2T20:00:02.103" v="987" actId="1076"/>
          <ac:picMkLst>
            <pc:docMk/>
            <pc:sldMk cId="4001520243" sldId="273"/>
            <ac:picMk id="6" creationId="{DABFDFFB-1BE3-BE3A-B2D4-39B09BFB7D6F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2T19:57:45.239" v="955" actId="1076"/>
          <ac:picMkLst>
            <pc:docMk/>
            <pc:sldMk cId="4001520243" sldId="273"/>
            <ac:picMk id="7" creationId="{B311143C-A85E-3A50-8C2B-18A26CFC96FA}"/>
          </ac:picMkLst>
        </pc:picChg>
      </pc:sldChg>
      <pc:sldChg chg="addSp modSp new">
        <pc:chgData name="Samantha Figueroa" userId="S::admin@worlddayofprayer.net::4dac60a2-3009-4181-ae34-395f1da22c1c" providerId="AD" clId="Web-{D10C8C76-5962-4D56-BAD8-F4BF8541B995}" dt="2023-03-22T20:06:02.550" v="1082" actId="1076"/>
        <pc:sldMkLst>
          <pc:docMk/>
          <pc:sldMk cId="846706039" sldId="274"/>
        </pc:sldMkLst>
        <pc:spChg chg="add mod">
          <ac:chgData name="Samantha Figueroa" userId="S::admin@worlddayofprayer.net::4dac60a2-3009-4181-ae34-395f1da22c1c" providerId="AD" clId="Web-{D10C8C76-5962-4D56-BAD8-F4BF8541B995}" dt="2023-03-22T20:01:48.184" v="1033" actId="20577"/>
          <ac:spMkLst>
            <pc:docMk/>
            <pc:sldMk cId="846706039" sldId="274"/>
            <ac:spMk id="3" creationId="{5B924F67-E891-FF2E-DF2B-6C4DCF34C1E4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20:04:11.844" v="1063" actId="1076"/>
          <ac:spMkLst>
            <pc:docMk/>
            <pc:sldMk cId="846706039" sldId="274"/>
            <ac:spMk id="7" creationId="{E61AA12A-71CF-948D-AAB1-6C94D773AAC4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20:06:02.550" v="1082" actId="1076"/>
          <ac:spMkLst>
            <pc:docMk/>
            <pc:sldMk cId="846706039" sldId="274"/>
            <ac:spMk id="8" creationId="{19389B73-18BC-25D3-7663-03DF12EEBADB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20:05:46.831" v="1079" actId="1076"/>
          <ac:spMkLst>
            <pc:docMk/>
            <pc:sldMk cId="846706039" sldId="274"/>
            <ac:spMk id="9" creationId="{749838E8-35DA-8FB5-CC56-21206CBEEFA8}"/>
          </ac:spMkLst>
        </pc:spChg>
        <pc:picChg chg="add mod">
          <ac:chgData name="Samantha Figueroa" userId="S::admin@worlddayofprayer.net::4dac60a2-3009-4181-ae34-395f1da22c1c" providerId="AD" clId="Web-{D10C8C76-5962-4D56-BAD8-F4BF8541B995}" dt="2023-03-22T20:03:24.546" v="1052" actId="1076"/>
          <ac:picMkLst>
            <pc:docMk/>
            <pc:sldMk cId="846706039" sldId="274"/>
            <ac:picMk id="4" creationId="{36819164-F976-6DD2-0A85-032B30D64D9C}"/>
          </ac:picMkLst>
        </pc:picChg>
        <pc:picChg chg="add mod modCrop">
          <ac:chgData name="Samantha Figueroa" userId="S::admin@worlddayofprayer.net::4dac60a2-3009-4181-ae34-395f1da22c1c" providerId="AD" clId="Web-{D10C8C76-5962-4D56-BAD8-F4BF8541B995}" dt="2023-03-22T20:05:55.207" v="1081" actId="1076"/>
          <ac:picMkLst>
            <pc:docMk/>
            <pc:sldMk cId="846706039" sldId="274"/>
            <ac:picMk id="5" creationId="{483A3D7F-CE34-F780-E041-1779D57BE291}"/>
          </ac:picMkLst>
        </pc:picChg>
        <pc:picChg chg="add mod ord">
          <ac:chgData name="Samantha Figueroa" userId="S::admin@worlddayofprayer.net::4dac60a2-3009-4181-ae34-395f1da22c1c" providerId="AD" clId="Web-{D10C8C76-5962-4D56-BAD8-F4BF8541B995}" dt="2023-03-22T20:05:42.472" v="1078" actId="1076"/>
          <ac:picMkLst>
            <pc:docMk/>
            <pc:sldMk cId="846706039" sldId="274"/>
            <ac:picMk id="6" creationId="{35854BA6-0578-26BA-6032-88C3AE532D05}"/>
          </ac:picMkLst>
        </pc:picChg>
      </pc:sldChg>
      <pc:sldChg chg="addSp modSp new">
        <pc:chgData name="Samantha Figueroa" userId="S::admin@worlddayofprayer.net::4dac60a2-3009-4181-ae34-395f1da22c1c" providerId="AD" clId="Web-{D10C8C76-5962-4D56-BAD8-F4BF8541B995}" dt="2023-03-22T20:12:17.780" v="1154" actId="14100"/>
        <pc:sldMkLst>
          <pc:docMk/>
          <pc:sldMk cId="2050136153" sldId="275"/>
        </pc:sldMkLst>
        <pc:spChg chg="add mod">
          <ac:chgData name="Samantha Figueroa" userId="S::admin@worlddayofprayer.net::4dac60a2-3009-4181-ae34-395f1da22c1c" providerId="AD" clId="Web-{D10C8C76-5962-4D56-BAD8-F4BF8541B995}" dt="2023-03-22T20:06:56.458" v="1086" actId="20577"/>
          <ac:spMkLst>
            <pc:docMk/>
            <pc:sldMk cId="2050136153" sldId="275"/>
            <ac:spMk id="3" creationId="{0470E525-534B-6247-C09E-1C9B250C122C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20:11:12.934" v="1136" actId="14100"/>
          <ac:spMkLst>
            <pc:docMk/>
            <pc:sldMk cId="2050136153" sldId="275"/>
            <ac:spMk id="7" creationId="{1ADCD4DE-CC97-21AA-42D9-9E9C84C9AF5D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20:11:45.107" v="1146" actId="1076"/>
          <ac:spMkLst>
            <pc:docMk/>
            <pc:sldMk cId="2050136153" sldId="275"/>
            <ac:spMk id="8" creationId="{8A35816C-5E24-AD81-73A6-1949748ED542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20:12:17.780" v="1154" actId="14100"/>
          <ac:spMkLst>
            <pc:docMk/>
            <pc:sldMk cId="2050136153" sldId="275"/>
            <ac:spMk id="9" creationId="{6B235347-4F54-A1F7-87C0-CD971D9B2A9E}"/>
          </ac:spMkLst>
        </pc:spChg>
        <pc:picChg chg="add mod modCrop">
          <ac:chgData name="Samantha Figueroa" userId="S::admin@worlddayofprayer.net::4dac60a2-3009-4181-ae34-395f1da22c1c" providerId="AD" clId="Web-{D10C8C76-5962-4D56-BAD8-F4BF8541B995}" dt="2023-03-22T20:10:03.620" v="1116" actId="1076"/>
          <ac:picMkLst>
            <pc:docMk/>
            <pc:sldMk cId="2050136153" sldId="275"/>
            <ac:picMk id="4" creationId="{7B9CD2E1-F126-07CE-6AE1-95380C1E4DD5}"/>
          </ac:picMkLst>
        </pc:picChg>
        <pc:picChg chg="add mod modCrop">
          <ac:chgData name="Samantha Figueroa" userId="S::admin@worlddayofprayer.net::4dac60a2-3009-4181-ae34-395f1da22c1c" providerId="AD" clId="Web-{D10C8C76-5962-4D56-BAD8-F4BF8541B995}" dt="2023-03-22T20:10:44.965" v="1129"/>
          <ac:picMkLst>
            <pc:docMk/>
            <pc:sldMk cId="2050136153" sldId="275"/>
            <ac:picMk id="5" creationId="{537EF792-972C-5C52-ED92-4E772D4121FC}"/>
          </ac:picMkLst>
        </pc:picChg>
        <pc:picChg chg="add mod modCrop">
          <ac:chgData name="Samantha Figueroa" userId="S::admin@worlddayofprayer.net::4dac60a2-3009-4181-ae34-395f1da22c1c" providerId="AD" clId="Web-{D10C8C76-5962-4D56-BAD8-F4BF8541B995}" dt="2023-03-22T20:10:31.308" v="1126" actId="1076"/>
          <ac:picMkLst>
            <pc:docMk/>
            <pc:sldMk cId="2050136153" sldId="275"/>
            <ac:picMk id="6" creationId="{508FBCF4-1E1D-9E0A-7E2C-C27987262043}"/>
          </ac:picMkLst>
        </pc:picChg>
      </pc:sldChg>
      <pc:sldChg chg="addSp modSp new">
        <pc:chgData name="Samantha Figueroa" userId="S::admin@worlddayofprayer.net::4dac60a2-3009-4181-ae34-395f1da22c1c" providerId="AD" clId="Web-{D10C8C76-5962-4D56-BAD8-F4BF8541B995}" dt="2023-03-22T20:33:04.972" v="1191" actId="1076"/>
        <pc:sldMkLst>
          <pc:docMk/>
          <pc:sldMk cId="1960074615" sldId="276"/>
        </pc:sldMkLst>
        <pc:spChg chg="add mod">
          <ac:chgData name="Samantha Figueroa" userId="S::admin@worlddayofprayer.net::4dac60a2-3009-4181-ae34-395f1da22c1c" providerId="AD" clId="Web-{D10C8C76-5962-4D56-BAD8-F4BF8541B995}" dt="2023-03-22T20:16:34.475" v="1177" actId="20577"/>
          <ac:spMkLst>
            <pc:docMk/>
            <pc:sldMk cId="1960074615" sldId="276"/>
            <ac:spMk id="5" creationId="{2A64AF7A-33B9-A215-C969-3B994482E850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20:19:23.995" v="1183" actId="20577"/>
          <ac:spMkLst>
            <pc:docMk/>
            <pc:sldMk cId="1960074615" sldId="276"/>
            <ac:spMk id="6" creationId="{3181B7BD-0B03-9091-0527-D36780B74560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20:33:04.972" v="1191" actId="1076"/>
          <ac:spMkLst>
            <pc:docMk/>
            <pc:sldMk cId="1960074615" sldId="276"/>
            <ac:spMk id="7" creationId="{AFB1CFCA-79B2-4618-4093-9485EE5C3FD4}"/>
          </ac:spMkLst>
        </pc:spChg>
        <pc:picChg chg="add mod">
          <ac:chgData name="Samantha Figueroa" userId="S::admin@worlddayofprayer.net::4dac60a2-3009-4181-ae34-395f1da22c1c" providerId="AD" clId="Web-{D10C8C76-5962-4D56-BAD8-F4BF8541B995}" dt="2023-03-22T20:15:37.989" v="1163" actId="14100"/>
          <ac:picMkLst>
            <pc:docMk/>
            <pc:sldMk cId="1960074615" sldId="276"/>
            <ac:picMk id="2" creationId="{77FC7D0B-086D-0F98-6E70-1050AC70032C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2T20:16:08.568" v="1168" actId="1076"/>
          <ac:picMkLst>
            <pc:docMk/>
            <pc:sldMk cId="1960074615" sldId="276"/>
            <ac:picMk id="3" creationId="{4C316C12-7833-C551-20EE-A034F916E7CE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2T20:16:12.865" v="1171" actId="1076"/>
          <ac:picMkLst>
            <pc:docMk/>
            <pc:sldMk cId="1960074615" sldId="276"/>
            <ac:picMk id="4" creationId="{56BBD722-4337-8CA3-D434-046A4E739BE4}"/>
          </ac:picMkLst>
        </pc:picChg>
      </pc:sldChg>
      <pc:sldChg chg="addSp delSp modSp new">
        <pc:chgData name="Samantha Figueroa" userId="S::admin@worlddayofprayer.net::4dac60a2-3009-4181-ae34-395f1da22c1c" providerId="AD" clId="Web-{D10C8C76-5962-4D56-BAD8-F4BF8541B995}" dt="2023-03-22T20:55:02.419" v="1254" actId="1076"/>
        <pc:sldMkLst>
          <pc:docMk/>
          <pc:sldMk cId="3180290127" sldId="277"/>
        </pc:sldMkLst>
        <pc:spChg chg="add mod">
          <ac:chgData name="Samantha Figueroa" userId="S::admin@worlddayofprayer.net::4dac60a2-3009-4181-ae34-395f1da22c1c" providerId="AD" clId="Web-{D10C8C76-5962-4D56-BAD8-F4BF8541B995}" dt="2023-03-22T20:50:26.864" v="1195" actId="20577"/>
          <ac:spMkLst>
            <pc:docMk/>
            <pc:sldMk cId="3180290127" sldId="277"/>
            <ac:spMk id="3" creationId="{41054ED3-4C25-0262-9012-801762590C5F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20:54:06.698" v="1238" actId="20577"/>
          <ac:spMkLst>
            <pc:docMk/>
            <pc:sldMk cId="3180290127" sldId="277"/>
            <ac:spMk id="10" creationId="{01B05385-56E3-4F93-B801-3BD8839DF3BF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20:54:26.980" v="1244" actId="20577"/>
          <ac:spMkLst>
            <pc:docMk/>
            <pc:sldMk cId="3180290127" sldId="277"/>
            <ac:spMk id="11" creationId="{01688864-66A2-3346-E3D3-31B3EAF1A472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20:55:02.419" v="1254" actId="1076"/>
          <ac:spMkLst>
            <pc:docMk/>
            <pc:sldMk cId="3180290127" sldId="277"/>
            <ac:spMk id="12" creationId="{2708807B-E750-BCE8-7801-175DAFFEAD22}"/>
          </ac:spMkLst>
        </pc:spChg>
        <pc:picChg chg="add mod">
          <ac:chgData name="Samantha Figueroa" userId="S::admin@worlddayofprayer.net::4dac60a2-3009-4181-ae34-395f1da22c1c" providerId="AD" clId="Web-{D10C8C76-5962-4D56-BAD8-F4BF8541B995}" dt="2023-03-22T20:53:19.478" v="1226" actId="1076"/>
          <ac:picMkLst>
            <pc:docMk/>
            <pc:sldMk cId="3180290127" sldId="277"/>
            <ac:picMk id="4" creationId="{3DEE4422-70AA-19D7-7EA4-4CC35C82AE94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2T20:53:41.448" v="1232" actId="1076"/>
          <ac:picMkLst>
            <pc:docMk/>
            <pc:sldMk cId="3180290127" sldId="277"/>
            <ac:picMk id="5" creationId="{2BD5F367-3989-E5B5-9E2C-AF04C1D41D45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2T20:53:31.338" v="1231" actId="1076"/>
          <ac:picMkLst>
            <pc:docMk/>
            <pc:sldMk cId="3180290127" sldId="277"/>
            <ac:picMk id="6" creationId="{27AEFD5C-1149-F844-D5BE-FEB329D846FD}"/>
          </ac:picMkLst>
        </pc:picChg>
        <pc:picChg chg="add del mod">
          <ac:chgData name="Samantha Figueroa" userId="S::admin@worlddayofprayer.net::4dac60a2-3009-4181-ae34-395f1da22c1c" providerId="AD" clId="Web-{D10C8C76-5962-4D56-BAD8-F4BF8541B995}" dt="2023-03-22T20:52:17.258" v="1211"/>
          <ac:picMkLst>
            <pc:docMk/>
            <pc:sldMk cId="3180290127" sldId="277"/>
            <ac:picMk id="7" creationId="{D42206E0-62F6-886C-6E6F-5A92F3088327}"/>
          </ac:picMkLst>
        </pc:picChg>
        <pc:picChg chg="add del mod">
          <ac:chgData name="Samantha Figueroa" userId="S::admin@worlddayofprayer.net::4dac60a2-3009-4181-ae34-395f1da22c1c" providerId="AD" clId="Web-{D10C8C76-5962-4D56-BAD8-F4BF8541B995}" dt="2023-03-22T20:52:51.790" v="1219"/>
          <ac:picMkLst>
            <pc:docMk/>
            <pc:sldMk cId="3180290127" sldId="277"/>
            <ac:picMk id="8" creationId="{DE5CF29D-E70C-885A-7223-4A25512FBD0B}"/>
          </ac:picMkLst>
        </pc:picChg>
        <pc:picChg chg="add del mod">
          <ac:chgData name="Samantha Figueroa" userId="S::admin@worlddayofprayer.net::4dac60a2-3009-4181-ae34-395f1da22c1c" providerId="AD" clId="Web-{D10C8C76-5962-4D56-BAD8-F4BF8541B995}" dt="2023-03-22T20:52:43.571" v="1217"/>
          <ac:picMkLst>
            <pc:docMk/>
            <pc:sldMk cId="3180290127" sldId="277"/>
            <ac:picMk id="9" creationId="{B58EC15F-B6CD-B015-8C10-8309E765F9D9}"/>
          </ac:picMkLst>
        </pc:picChg>
      </pc:sldChg>
      <pc:sldChg chg="addSp delSp modSp new mod setBg">
        <pc:chgData name="Samantha Figueroa" userId="S::admin@worlddayofprayer.net::4dac60a2-3009-4181-ae34-395f1da22c1c" providerId="AD" clId="Web-{D10C8C76-5962-4D56-BAD8-F4BF8541B995}" dt="2023-03-22T21:18:58.911" v="1269" actId="14100"/>
        <pc:sldMkLst>
          <pc:docMk/>
          <pc:sldMk cId="62670059" sldId="278"/>
        </pc:sldMkLst>
        <pc:spChg chg="add del">
          <ac:chgData name="Samantha Figueroa" userId="S::admin@worlddayofprayer.net::4dac60a2-3009-4181-ae34-395f1da22c1c" providerId="AD" clId="Web-{D10C8C76-5962-4D56-BAD8-F4BF8541B995}" dt="2023-03-22T21:18:23.113" v="1258"/>
          <ac:spMkLst>
            <pc:docMk/>
            <pc:sldMk cId="62670059" sldId="278"/>
            <ac:spMk id="9" creationId="{FABB624F-BF77-4AE1-B71D-2D681D4731B8}"/>
          </ac:spMkLst>
        </pc:spChg>
        <pc:picChg chg="add mod">
          <ac:chgData name="Samantha Figueroa" userId="S::admin@worlddayofprayer.net::4dac60a2-3009-4181-ae34-395f1da22c1c" providerId="AD" clId="Web-{D10C8C76-5962-4D56-BAD8-F4BF8541B995}" dt="2023-03-22T21:18:48.114" v="1265" actId="14100"/>
          <ac:picMkLst>
            <pc:docMk/>
            <pc:sldMk cId="62670059" sldId="278"/>
            <ac:picMk id="2" creationId="{C0FA3D79-1EB5-95CB-EBD3-0FC313092728}"/>
          </ac:picMkLst>
        </pc:picChg>
        <pc:picChg chg="add mod ord">
          <ac:chgData name="Samantha Figueroa" userId="S::admin@worlddayofprayer.net::4dac60a2-3009-4181-ae34-395f1da22c1c" providerId="AD" clId="Web-{D10C8C76-5962-4D56-BAD8-F4BF8541B995}" dt="2023-03-22T21:18:58.911" v="1269" actId="14100"/>
          <ac:picMkLst>
            <pc:docMk/>
            <pc:sldMk cId="62670059" sldId="278"/>
            <ac:picMk id="3" creationId="{466A86EB-C6D3-EB0D-7B2D-769E778FD888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2T21:18:53.676" v="1267" actId="14100"/>
          <ac:picMkLst>
            <pc:docMk/>
            <pc:sldMk cId="62670059" sldId="278"/>
            <ac:picMk id="4" creationId="{962F6072-6BA1-4401-4AA6-AA88EF9A1970}"/>
          </ac:picMkLst>
        </pc:picChg>
      </pc:sldChg>
      <pc:sldChg chg="addSp modSp new">
        <pc:chgData name="Samantha Figueroa" userId="S::admin@worlddayofprayer.net::4dac60a2-3009-4181-ae34-395f1da22c1c" providerId="AD" clId="Web-{D10C8C76-5962-4D56-BAD8-F4BF8541B995}" dt="2023-03-22T21:31:21.165" v="1293" actId="1076"/>
        <pc:sldMkLst>
          <pc:docMk/>
          <pc:sldMk cId="4034032480" sldId="279"/>
        </pc:sldMkLst>
        <pc:spChg chg="add mod">
          <ac:chgData name="Samantha Figueroa" userId="S::admin@worlddayofprayer.net::4dac60a2-3009-4181-ae34-395f1da22c1c" providerId="AD" clId="Web-{D10C8C76-5962-4D56-BAD8-F4BF8541B995}" dt="2023-03-22T21:31:10.727" v="1286" actId="20577"/>
          <ac:spMkLst>
            <pc:docMk/>
            <pc:sldMk cId="4034032480" sldId="279"/>
            <ac:spMk id="4" creationId="{FED0FA2D-0073-37F0-11CF-123D89E5EB88}"/>
          </ac:spMkLst>
        </pc:spChg>
        <pc:spChg chg="add mod">
          <ac:chgData name="Samantha Figueroa" userId="S::admin@worlddayofprayer.net::4dac60a2-3009-4181-ae34-395f1da22c1c" providerId="AD" clId="Web-{D10C8C76-5962-4D56-BAD8-F4BF8541B995}" dt="2023-03-22T21:31:21.165" v="1293" actId="1076"/>
          <ac:spMkLst>
            <pc:docMk/>
            <pc:sldMk cId="4034032480" sldId="279"/>
            <ac:spMk id="5" creationId="{E3F47B8E-EC06-1338-18D3-977970D1D958}"/>
          </ac:spMkLst>
        </pc:spChg>
        <pc:picChg chg="add mod">
          <ac:chgData name="Samantha Figueroa" userId="S::admin@worlddayofprayer.net::4dac60a2-3009-4181-ae34-395f1da22c1c" providerId="AD" clId="Web-{D10C8C76-5962-4D56-BAD8-F4BF8541B995}" dt="2023-03-22T21:29:44.663" v="1276" actId="1076"/>
          <ac:picMkLst>
            <pc:docMk/>
            <pc:sldMk cId="4034032480" sldId="279"/>
            <ac:picMk id="2" creationId="{DEEC1BF7-CC72-37D7-68C9-71ACA37736F0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2T21:29:47.210" v="1277" actId="1076"/>
          <ac:picMkLst>
            <pc:docMk/>
            <pc:sldMk cId="4034032480" sldId="279"/>
            <ac:picMk id="3" creationId="{1D248098-DA91-4656-748F-DFDFC1BF9E07}"/>
          </ac:picMkLst>
        </pc:picChg>
      </pc:sldChg>
      <pc:sldChg chg="addSp modSp new">
        <pc:chgData name="Samantha Figueroa" userId="S::admin@worlddayofprayer.net::4dac60a2-3009-4181-ae34-395f1da22c1c" providerId="AD" clId="Web-{D10C8C76-5962-4D56-BAD8-F4BF8541B995}" dt="2023-03-22T21:47:59.099" v="1316" actId="14100"/>
        <pc:sldMkLst>
          <pc:docMk/>
          <pc:sldMk cId="494277567" sldId="280"/>
        </pc:sldMkLst>
        <pc:spChg chg="add mod">
          <ac:chgData name="Samantha Figueroa" userId="S::admin@worlddayofprayer.net::4dac60a2-3009-4181-ae34-395f1da22c1c" providerId="AD" clId="Web-{D10C8C76-5962-4D56-BAD8-F4BF8541B995}" dt="2023-03-22T21:37:51.723" v="1299" actId="20577"/>
          <ac:spMkLst>
            <pc:docMk/>
            <pc:sldMk cId="494277567" sldId="280"/>
            <ac:spMk id="3" creationId="{FB097BAD-10C3-EDC7-51C8-FBACD819B1F1}"/>
          </ac:spMkLst>
        </pc:spChg>
        <pc:picChg chg="add mod">
          <ac:chgData name="Samantha Figueroa" userId="S::admin@worlddayofprayer.net::4dac60a2-3009-4181-ae34-395f1da22c1c" providerId="AD" clId="Web-{D10C8C76-5962-4D56-BAD8-F4BF8541B995}" dt="2023-03-22T21:47:59.099" v="1316" actId="14100"/>
          <ac:picMkLst>
            <pc:docMk/>
            <pc:sldMk cId="494277567" sldId="280"/>
            <ac:picMk id="4" creationId="{40A682BB-055F-A028-EE4A-BB7F8F4E45DA}"/>
          </ac:picMkLst>
        </pc:picChg>
        <pc:picChg chg="add mod">
          <ac:chgData name="Samantha Figueroa" userId="S::admin@worlddayofprayer.net::4dac60a2-3009-4181-ae34-395f1da22c1c" providerId="AD" clId="Web-{D10C8C76-5962-4D56-BAD8-F4BF8541B995}" dt="2023-03-22T21:47:54.348" v="1315" actId="1076"/>
          <ac:picMkLst>
            <pc:docMk/>
            <pc:sldMk cId="494277567" sldId="280"/>
            <ac:picMk id="5" creationId="{9DDECE54-1039-A032-C360-39DE4D06225A}"/>
          </ac:picMkLst>
        </pc:picChg>
      </pc:sldChg>
      <pc:sldChg chg="new del">
        <pc:chgData name="Samantha Figueroa" userId="S::admin@worlddayofprayer.net::4dac60a2-3009-4181-ae34-395f1da22c1c" providerId="AD" clId="Web-{D10C8C76-5962-4D56-BAD8-F4BF8541B995}" dt="2023-03-22T21:42:42.152" v="1300"/>
        <pc:sldMkLst>
          <pc:docMk/>
          <pc:sldMk cId="3954756940" sldId="281"/>
        </pc:sldMkLst>
      </pc:sldChg>
      <pc:sldChg chg="new del">
        <pc:chgData name="Samantha Figueroa" userId="S::admin@worlddayofprayer.net::4dac60a2-3009-4181-ae34-395f1da22c1c" providerId="AD" clId="Web-{D10C8C76-5962-4D56-BAD8-F4BF8541B995}" dt="2023-03-22T21:42:45.074" v="1301"/>
        <pc:sldMkLst>
          <pc:docMk/>
          <pc:sldMk cId="4293121132" sldId="282"/>
        </pc:sldMkLst>
      </pc:sldChg>
      <pc:sldChg chg="new del">
        <pc:chgData name="Samantha Figueroa" userId="S::admin@worlddayofprayer.net::4dac60a2-3009-4181-ae34-395f1da22c1c" providerId="AD" clId="Web-{D10C8C76-5962-4D56-BAD8-F4BF8541B995}" dt="2023-03-22T21:42:53.356" v="1302"/>
        <pc:sldMkLst>
          <pc:docMk/>
          <pc:sldMk cId="4243384014" sldId="283"/>
        </pc:sldMkLst>
      </pc:sldChg>
      <pc:sldChg chg="new del">
        <pc:chgData name="Samantha Figueroa" userId="S::admin@worlddayofprayer.net::4dac60a2-3009-4181-ae34-395f1da22c1c" providerId="AD" clId="Web-{D10C8C76-5962-4D56-BAD8-F4BF8541B995}" dt="2023-03-22T21:43:00.481" v="1303"/>
        <pc:sldMkLst>
          <pc:docMk/>
          <pc:sldMk cId="928451169" sldId="284"/>
        </pc:sldMkLst>
      </pc:sldChg>
      <pc:sldChg chg="new del">
        <pc:chgData name="Samantha Figueroa" userId="S::admin@worlddayofprayer.net::4dac60a2-3009-4181-ae34-395f1da22c1c" providerId="AD" clId="Web-{D10C8C76-5962-4D56-BAD8-F4BF8541B995}" dt="2023-03-22T21:43:02.512" v="1304"/>
        <pc:sldMkLst>
          <pc:docMk/>
          <pc:sldMk cId="1192700502" sldId="285"/>
        </pc:sldMkLst>
      </pc:sldChg>
      <pc:sldChg chg="new del">
        <pc:chgData name="Samantha Figueroa" userId="S::admin@worlddayofprayer.net::4dac60a2-3009-4181-ae34-395f1da22c1c" providerId="AD" clId="Web-{D10C8C76-5962-4D56-BAD8-F4BF8541B995}" dt="2023-03-22T21:43:04.700" v="1305"/>
        <pc:sldMkLst>
          <pc:docMk/>
          <pc:sldMk cId="2095344244" sldId="286"/>
        </pc:sldMkLst>
      </pc:sldChg>
      <pc:sldMasterChg chg="del delSldLayout">
        <pc:chgData name="Samantha Figueroa" userId="S::admin@worlddayofprayer.net::4dac60a2-3009-4181-ae34-395f1da22c1c" providerId="AD" clId="Web-{D10C8C76-5962-4D56-BAD8-F4BF8541B995}" dt="2023-03-21T20:11:01.345" v="0"/>
        <pc:sldMasterMkLst>
          <pc:docMk/>
          <pc:sldMasterMk cId="2460954070" sldId="2147483660"/>
        </pc:sldMasterMkLst>
        <pc:sldLayoutChg chg="del">
          <pc:chgData name="Samantha Figueroa" userId="S::admin@worlddayofprayer.net::4dac60a2-3009-4181-ae34-395f1da22c1c" providerId="AD" clId="Web-{D10C8C76-5962-4D56-BAD8-F4BF8541B995}" dt="2023-03-21T20:11:01.345" v="0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Samantha Figueroa" userId="S::admin@worlddayofprayer.net::4dac60a2-3009-4181-ae34-395f1da22c1c" providerId="AD" clId="Web-{D10C8C76-5962-4D56-BAD8-F4BF8541B995}" dt="2023-03-21T20:11:01.345" v="0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Samantha Figueroa" userId="S::admin@worlddayofprayer.net::4dac60a2-3009-4181-ae34-395f1da22c1c" providerId="AD" clId="Web-{D10C8C76-5962-4D56-BAD8-F4BF8541B995}" dt="2023-03-21T20:11:01.345" v="0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Samantha Figueroa" userId="S::admin@worlddayofprayer.net::4dac60a2-3009-4181-ae34-395f1da22c1c" providerId="AD" clId="Web-{D10C8C76-5962-4D56-BAD8-F4BF8541B995}" dt="2023-03-21T20:11:01.345" v="0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Samantha Figueroa" userId="S::admin@worlddayofprayer.net::4dac60a2-3009-4181-ae34-395f1da22c1c" providerId="AD" clId="Web-{D10C8C76-5962-4D56-BAD8-F4BF8541B995}" dt="2023-03-21T20:11:01.345" v="0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Samantha Figueroa" userId="S::admin@worlddayofprayer.net::4dac60a2-3009-4181-ae34-395f1da22c1c" providerId="AD" clId="Web-{D10C8C76-5962-4D56-BAD8-F4BF8541B995}" dt="2023-03-21T20:11:01.345" v="0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Samantha Figueroa" userId="S::admin@worlddayofprayer.net::4dac60a2-3009-4181-ae34-395f1da22c1c" providerId="AD" clId="Web-{D10C8C76-5962-4D56-BAD8-F4BF8541B995}" dt="2023-03-21T20:11:01.345" v="0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Samantha Figueroa" userId="S::admin@worlddayofprayer.net::4dac60a2-3009-4181-ae34-395f1da22c1c" providerId="AD" clId="Web-{D10C8C76-5962-4D56-BAD8-F4BF8541B995}" dt="2023-03-21T20:11:01.345" v="0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Samantha Figueroa" userId="S::admin@worlddayofprayer.net::4dac60a2-3009-4181-ae34-395f1da22c1c" providerId="AD" clId="Web-{D10C8C76-5962-4D56-BAD8-F4BF8541B995}" dt="2023-03-21T20:11:01.345" v="0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Samantha Figueroa" userId="S::admin@worlddayofprayer.net::4dac60a2-3009-4181-ae34-395f1da22c1c" providerId="AD" clId="Web-{D10C8C76-5962-4D56-BAD8-F4BF8541B995}" dt="2023-03-21T20:11:01.345" v="0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Samantha Figueroa" userId="S::admin@worlddayofprayer.net::4dac60a2-3009-4181-ae34-395f1da22c1c" providerId="AD" clId="Web-{D10C8C76-5962-4D56-BAD8-F4BF8541B995}" dt="2023-03-21T20:11:01.345" v="0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addSldLayout">
        <pc:chgData name="Samantha Figueroa" userId="S::admin@worlddayofprayer.net::4dac60a2-3009-4181-ae34-395f1da22c1c" providerId="AD" clId="Web-{D10C8C76-5962-4D56-BAD8-F4BF8541B995}" dt="2023-03-21T20:11:01.345" v="0"/>
        <pc:sldMasterMkLst>
          <pc:docMk/>
          <pc:sldMasterMk cId="3334680588" sldId="2147483698"/>
        </pc:sldMasterMkLst>
        <pc:sldLayoutChg chg="add">
          <pc:chgData name="Samantha Figueroa" userId="S::admin@worlddayofprayer.net::4dac60a2-3009-4181-ae34-395f1da22c1c" providerId="AD" clId="Web-{D10C8C76-5962-4D56-BAD8-F4BF8541B995}" dt="2023-03-21T20:11:01.345" v="0"/>
          <pc:sldLayoutMkLst>
            <pc:docMk/>
            <pc:sldMasterMk cId="3334680588" sldId="2147483698"/>
            <pc:sldLayoutMk cId="2978534980" sldId="2147483687"/>
          </pc:sldLayoutMkLst>
        </pc:sldLayoutChg>
        <pc:sldLayoutChg chg="add">
          <pc:chgData name="Samantha Figueroa" userId="S::admin@worlddayofprayer.net::4dac60a2-3009-4181-ae34-395f1da22c1c" providerId="AD" clId="Web-{D10C8C76-5962-4D56-BAD8-F4BF8541B995}" dt="2023-03-21T20:11:01.345" v="0"/>
          <pc:sldLayoutMkLst>
            <pc:docMk/>
            <pc:sldMasterMk cId="3334680588" sldId="2147483698"/>
            <pc:sldLayoutMk cId="3879296548" sldId="2147483688"/>
          </pc:sldLayoutMkLst>
        </pc:sldLayoutChg>
        <pc:sldLayoutChg chg="add">
          <pc:chgData name="Samantha Figueroa" userId="S::admin@worlddayofprayer.net::4dac60a2-3009-4181-ae34-395f1da22c1c" providerId="AD" clId="Web-{D10C8C76-5962-4D56-BAD8-F4BF8541B995}" dt="2023-03-21T20:11:01.345" v="0"/>
          <pc:sldLayoutMkLst>
            <pc:docMk/>
            <pc:sldMasterMk cId="3334680588" sldId="2147483698"/>
            <pc:sldLayoutMk cId="2592206910" sldId="2147483689"/>
          </pc:sldLayoutMkLst>
        </pc:sldLayoutChg>
        <pc:sldLayoutChg chg="add">
          <pc:chgData name="Samantha Figueroa" userId="S::admin@worlddayofprayer.net::4dac60a2-3009-4181-ae34-395f1da22c1c" providerId="AD" clId="Web-{D10C8C76-5962-4D56-BAD8-F4BF8541B995}" dt="2023-03-21T20:11:01.345" v="0"/>
          <pc:sldLayoutMkLst>
            <pc:docMk/>
            <pc:sldMasterMk cId="3334680588" sldId="2147483698"/>
            <pc:sldLayoutMk cId="2529039384" sldId="2147483690"/>
          </pc:sldLayoutMkLst>
        </pc:sldLayoutChg>
        <pc:sldLayoutChg chg="add">
          <pc:chgData name="Samantha Figueroa" userId="S::admin@worlddayofprayer.net::4dac60a2-3009-4181-ae34-395f1da22c1c" providerId="AD" clId="Web-{D10C8C76-5962-4D56-BAD8-F4BF8541B995}" dt="2023-03-21T20:11:01.345" v="0"/>
          <pc:sldLayoutMkLst>
            <pc:docMk/>
            <pc:sldMasterMk cId="3334680588" sldId="2147483698"/>
            <pc:sldLayoutMk cId="3588238010" sldId="2147483691"/>
          </pc:sldLayoutMkLst>
        </pc:sldLayoutChg>
        <pc:sldLayoutChg chg="add">
          <pc:chgData name="Samantha Figueroa" userId="S::admin@worlddayofprayer.net::4dac60a2-3009-4181-ae34-395f1da22c1c" providerId="AD" clId="Web-{D10C8C76-5962-4D56-BAD8-F4BF8541B995}" dt="2023-03-21T20:11:01.345" v="0"/>
          <pc:sldLayoutMkLst>
            <pc:docMk/>
            <pc:sldMasterMk cId="3334680588" sldId="2147483698"/>
            <pc:sldLayoutMk cId="3087071157" sldId="2147483692"/>
          </pc:sldLayoutMkLst>
        </pc:sldLayoutChg>
        <pc:sldLayoutChg chg="add">
          <pc:chgData name="Samantha Figueroa" userId="S::admin@worlddayofprayer.net::4dac60a2-3009-4181-ae34-395f1da22c1c" providerId="AD" clId="Web-{D10C8C76-5962-4D56-BAD8-F4BF8541B995}" dt="2023-03-21T20:11:01.345" v="0"/>
          <pc:sldLayoutMkLst>
            <pc:docMk/>
            <pc:sldMasterMk cId="3334680588" sldId="2147483698"/>
            <pc:sldLayoutMk cId="189588914" sldId="2147483693"/>
          </pc:sldLayoutMkLst>
        </pc:sldLayoutChg>
        <pc:sldLayoutChg chg="add">
          <pc:chgData name="Samantha Figueroa" userId="S::admin@worlddayofprayer.net::4dac60a2-3009-4181-ae34-395f1da22c1c" providerId="AD" clId="Web-{D10C8C76-5962-4D56-BAD8-F4BF8541B995}" dt="2023-03-21T20:11:01.345" v="0"/>
          <pc:sldLayoutMkLst>
            <pc:docMk/>
            <pc:sldMasterMk cId="3334680588" sldId="2147483698"/>
            <pc:sldLayoutMk cId="380862831" sldId="2147483694"/>
          </pc:sldLayoutMkLst>
        </pc:sldLayoutChg>
        <pc:sldLayoutChg chg="add">
          <pc:chgData name="Samantha Figueroa" userId="S::admin@worlddayofprayer.net::4dac60a2-3009-4181-ae34-395f1da22c1c" providerId="AD" clId="Web-{D10C8C76-5962-4D56-BAD8-F4BF8541B995}" dt="2023-03-21T20:11:01.345" v="0"/>
          <pc:sldLayoutMkLst>
            <pc:docMk/>
            <pc:sldMasterMk cId="3334680588" sldId="2147483698"/>
            <pc:sldLayoutMk cId="1983732485" sldId="2147483695"/>
          </pc:sldLayoutMkLst>
        </pc:sldLayoutChg>
        <pc:sldLayoutChg chg="add">
          <pc:chgData name="Samantha Figueroa" userId="S::admin@worlddayofprayer.net::4dac60a2-3009-4181-ae34-395f1da22c1c" providerId="AD" clId="Web-{D10C8C76-5962-4D56-BAD8-F4BF8541B995}" dt="2023-03-21T20:11:01.345" v="0"/>
          <pc:sldLayoutMkLst>
            <pc:docMk/>
            <pc:sldMasterMk cId="3334680588" sldId="2147483698"/>
            <pc:sldLayoutMk cId="2464460211" sldId="2147483696"/>
          </pc:sldLayoutMkLst>
        </pc:sldLayoutChg>
        <pc:sldLayoutChg chg="add">
          <pc:chgData name="Samantha Figueroa" userId="S::admin@worlddayofprayer.net::4dac60a2-3009-4181-ae34-395f1da22c1c" providerId="AD" clId="Web-{D10C8C76-5962-4D56-BAD8-F4BF8541B995}" dt="2023-03-21T20:11:01.345" v="0"/>
          <pc:sldLayoutMkLst>
            <pc:docMk/>
            <pc:sldMasterMk cId="3334680588" sldId="2147483698"/>
            <pc:sldLayoutMk cId="1131228213" sldId="2147483697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11/8/23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60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8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62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11/8/23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28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34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11/8/23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9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11/8/23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06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11/8/23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39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11/8/23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38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11/8/23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32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11/8/23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71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11/8/23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8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5" r:id="rId8"/>
    <p:sldLayoutId id="2147483692" r:id="rId9"/>
    <p:sldLayoutId id="2147483693" r:id="rId10"/>
    <p:sldLayoutId id="2147483694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29F2144-48B7-4730-955E-365ECED3A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765FF50-D2F9-4A4F-86ED-F101E172B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7BC5A4-E8DF-4A16-B28E-4AD1ABBD3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9" y="0"/>
            <a:ext cx="69983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8097" y="1699159"/>
            <a:ext cx="4882299" cy="1498100"/>
          </a:xfrm>
        </p:spPr>
        <p:txBody>
          <a:bodyPr anchor="b"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  <a:cs typeface="Sabon Next LT"/>
              </a:rPr>
              <a:t>WORLD DAY OF PRAYER 2024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5395" y="3431060"/>
            <a:ext cx="5715000" cy="21982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200" dirty="0">
                <a:solidFill>
                  <a:srgbClr val="FFFFFF"/>
                </a:solidFill>
                <a:latin typeface="Sabon Next LT"/>
                <a:cs typeface="Sabon Next LT"/>
              </a:rPr>
              <a:t>WRITTEN BY THE WOMEN OF PALESTINE</a:t>
            </a:r>
            <a:endParaRPr lang="en-US" sz="2200" dirty="0">
              <a:solidFill>
                <a:srgbClr val="FFFFFF"/>
              </a:solidFill>
            </a:endParaRPr>
          </a:p>
          <a:p>
            <a:pPr algn="l"/>
            <a:endParaRPr lang="en-US" sz="2200">
              <a:solidFill>
                <a:srgbClr val="FFFFFF"/>
              </a:solidFill>
              <a:latin typeface="Sabon Next LT"/>
              <a:ea typeface="+mn-lt"/>
              <a:cs typeface="Sabon Next LT"/>
            </a:endParaRPr>
          </a:p>
          <a:p>
            <a:r>
              <a:rPr lang="en-US" sz="2200" dirty="0">
                <a:solidFill>
                  <a:srgbClr val="FFFFFF"/>
                </a:solidFill>
                <a:latin typeface="Sabon Next LT"/>
                <a:ea typeface="+mn-lt"/>
                <a:cs typeface="+mn-lt"/>
              </a:rPr>
              <a:t>"I Beg You… Bear With One Another in Love”</a:t>
            </a:r>
            <a:br>
              <a:rPr lang="en-US" sz="2200" dirty="0">
                <a:solidFill>
                  <a:srgbClr val="FFFFFF"/>
                </a:solidFill>
                <a:latin typeface="Sabon Next LT"/>
                <a:ea typeface="+mn-lt"/>
                <a:cs typeface="+mn-lt"/>
              </a:rPr>
            </a:br>
            <a:r>
              <a:rPr lang="en-US" sz="2200" dirty="0">
                <a:solidFill>
                  <a:schemeClr val="bg1"/>
                </a:solidFill>
                <a:latin typeface="Sabon Next LT"/>
                <a:ea typeface="+mn-lt"/>
                <a:cs typeface="+mn-lt"/>
              </a:rPr>
              <a:t>Ephesians 4:1-3</a:t>
            </a:r>
            <a:endParaRPr lang="en-US" sz="2200" dirty="0">
              <a:solidFill>
                <a:schemeClr val="bg1"/>
              </a:solidFill>
              <a:latin typeface="Sabon Next LT"/>
              <a:cs typeface="Sabon Next LT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60AE46-F3F6-4113-BCEA-EAB2A580F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6955029" y="1"/>
            <a:ext cx="5236971" cy="6858000"/>
            <a:chOff x="20829" y="1"/>
            <a:chExt cx="5236971" cy="685799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16A3AB8-CFEF-4BEF-9C73-BC088CD78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704A4A6-1088-44CC-8832-ED573936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pic>
        <p:nvPicPr>
          <p:cNvPr id="7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D2FFF947-365D-82CA-18BA-3E9B90BD37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090" y="1074519"/>
            <a:ext cx="3341283" cy="4718304"/>
          </a:xfrm>
          <a:prstGeom prst="rect">
            <a:avLst/>
          </a:prstGeom>
        </p:spPr>
      </p:pic>
      <p:pic>
        <p:nvPicPr>
          <p:cNvPr id="8" name="Picture 9" descr="Logo, icon&#10;&#10;Description automatically generated">
            <a:extLst>
              <a:ext uri="{FF2B5EF4-FFF2-40B4-BE49-F238E27FC236}">
                <a16:creationId xmlns:a16="http://schemas.microsoft.com/office/drawing/2014/main" id="{ACAF5E07-CBC2-BC8D-C687-B5531399FB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070" y="1947419"/>
            <a:ext cx="991387" cy="99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0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30" name="Picture 12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31" name="Rectangle 14">
            <a:extLst>
              <a:ext uri="{FF2B5EF4-FFF2-40B4-BE49-F238E27FC236}">
                <a16:creationId xmlns:a16="http://schemas.microsoft.com/office/drawing/2014/main" id="{729F2144-48B7-4730-955E-365ECED3A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2" name="Rectangle 16">
            <a:extLst>
              <a:ext uri="{FF2B5EF4-FFF2-40B4-BE49-F238E27FC236}">
                <a16:creationId xmlns:a16="http://schemas.microsoft.com/office/drawing/2014/main" id="{E765FF50-D2F9-4A4F-86ED-F101E172B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33" name="Group 18">
            <a:extLst>
              <a:ext uri="{FF2B5EF4-FFF2-40B4-BE49-F238E27FC236}">
                <a16:creationId xmlns:a16="http://schemas.microsoft.com/office/drawing/2014/main" id="{F4E2BED6-C62E-4212-8CF4-BED5DCB9B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6BAD7B3-952E-4946-B6DD-81F1192BD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F72DC8A-B818-4719-9905-B5044CECD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822A0E-C7BC-69EC-EBFB-A6216F224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57" y="3601"/>
            <a:ext cx="12190428" cy="828595"/>
          </a:xfrm>
          <a:solidFill>
            <a:srgbClr val="9FBCCC"/>
          </a:solidFill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Population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A278006-B210-00E2-2A27-F80566AA56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95965" y="1759241"/>
            <a:ext cx="5360566" cy="401845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1928D41-1617-080F-F864-4A5EEDDC1E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477945" y="2403120"/>
            <a:ext cx="2705348" cy="2054541"/>
          </a:xfrm>
          <a:prstGeom prst="rect">
            <a:avLst/>
          </a:prstGeom>
        </p:spPr>
      </p:pic>
      <p:pic>
        <p:nvPicPr>
          <p:cNvPr id="5" name="Picture 5" descr="A picture containing rug&#10;&#10;Description automatically generated">
            <a:extLst>
              <a:ext uri="{FF2B5EF4-FFF2-40B4-BE49-F238E27FC236}">
                <a16:creationId xmlns:a16="http://schemas.microsoft.com/office/drawing/2014/main" id="{C391D72F-C0FC-55EB-DAFF-AE8C317AB2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797" y="4573871"/>
            <a:ext cx="2763955" cy="207689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7E6DBD7-8FE8-DB7B-3080-7D1369CB85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35" y="1194813"/>
            <a:ext cx="4703534" cy="31374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5C9E72-6C12-58D4-A54C-042983D7A1EE}"/>
              </a:ext>
            </a:extLst>
          </p:cNvPr>
          <p:cNvSpPr txBox="1"/>
          <p:nvPr/>
        </p:nvSpPr>
        <p:spPr>
          <a:xfrm>
            <a:off x="5399988" y="6452647"/>
            <a:ext cx="38272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The Lord’s Prayer in Aramaic, Bethlehem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  <a:cs typeface="Sabon Next 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95AF98-7F9F-EA26-E8F0-E398CDF7B6D2}"/>
              </a:ext>
            </a:extLst>
          </p:cNvPr>
          <p:cNvSpPr txBox="1"/>
          <p:nvPr/>
        </p:nvSpPr>
        <p:spPr>
          <a:xfrm rot="16200000">
            <a:off x="-1112363" y="2870462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© Nidal Atrash</a:t>
            </a:r>
          </a:p>
        </p:txBody>
      </p:sp>
    </p:spTree>
    <p:extLst>
      <p:ext uri="{BB962C8B-B14F-4D97-AF65-F5344CB8AC3E}">
        <p14:creationId xmlns:p14="http://schemas.microsoft.com/office/powerpoint/2010/main" val="1289543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5DF28C0-AC5C-3A3C-8647-092FC8337F02}"/>
              </a:ext>
            </a:extLst>
          </p:cNvPr>
          <p:cNvSpPr txBox="1">
            <a:spLocks/>
          </p:cNvSpPr>
          <p:nvPr/>
        </p:nvSpPr>
        <p:spPr>
          <a:xfrm>
            <a:off x="-2357" y="3601"/>
            <a:ext cx="12190428" cy="828595"/>
          </a:xfrm>
          <a:prstGeom prst="rect">
            <a:avLst/>
          </a:prstGeom>
          <a:solidFill>
            <a:srgbClr val="9FBCCC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cs typeface="Sabon Next LT"/>
              </a:rPr>
              <a:t>Biblical Sites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071A5E7-63B4-6058-12BA-6254E27AA3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370" y="1473331"/>
            <a:ext cx="5099901" cy="381707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19F7BAF-42CA-7D23-293F-34957D7E9E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555" y="1469796"/>
            <a:ext cx="5696931" cy="38084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9FBF29-E5E7-42B9-ED06-19C8153FB61B}"/>
              </a:ext>
            </a:extLst>
          </p:cNvPr>
          <p:cNvSpPr txBox="1"/>
          <p:nvPr/>
        </p:nvSpPr>
        <p:spPr>
          <a:xfrm>
            <a:off x="230957" y="5282153"/>
            <a:ext cx="376443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Church of the Nativity in Bethlehem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  <a:cs typeface="Sabon Next 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40F210-3D58-4B45-DD98-C32703DABF75}"/>
              </a:ext>
            </a:extLst>
          </p:cNvPr>
          <p:cNvSpPr txBox="1"/>
          <p:nvPr/>
        </p:nvSpPr>
        <p:spPr>
          <a:xfrm>
            <a:off x="6091287" y="5282153"/>
            <a:ext cx="52648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Times New Roman"/>
              </a:rPr>
              <a:t>Church of the Nativity in Bethlehem © Nidal Atrash</a:t>
            </a:r>
            <a:endParaRPr lang="en-US" sz="1400">
              <a:latin typeface="Sabon Next LT"/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1127119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, sky, ground, grass&#10;&#10;Description automatically generated">
            <a:extLst>
              <a:ext uri="{FF2B5EF4-FFF2-40B4-BE49-F238E27FC236}">
                <a16:creationId xmlns:a16="http://schemas.microsoft.com/office/drawing/2014/main" id="{C576645B-ED50-ED51-2A0A-87CB945AEA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30" y="121165"/>
            <a:ext cx="3745470" cy="2805670"/>
          </a:xfrm>
          <a:prstGeom prst="rect">
            <a:avLst/>
          </a:prstGeom>
        </p:spPr>
      </p:pic>
      <p:pic>
        <p:nvPicPr>
          <p:cNvPr id="3" name="Picture 3" descr="A picture containing indoor, fireplace&#10;&#10;Description automatically generated">
            <a:extLst>
              <a:ext uri="{FF2B5EF4-FFF2-40B4-BE49-F238E27FC236}">
                <a16:creationId xmlns:a16="http://schemas.microsoft.com/office/drawing/2014/main" id="{E37979EF-8ECC-E70B-31EF-A03391A952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723" y="2205680"/>
            <a:ext cx="4191685" cy="279674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AABEB05-BDE6-542F-FF7E-CFB8131B68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940" y="3883111"/>
            <a:ext cx="3759200" cy="28125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02553A-900C-4AE6-1B40-6876C7461FBB}"/>
              </a:ext>
            </a:extLst>
          </p:cNvPr>
          <p:cNvSpPr txBox="1"/>
          <p:nvPr/>
        </p:nvSpPr>
        <p:spPr>
          <a:xfrm>
            <a:off x="97481" y="2870887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Donkey on the road to Jericho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  <a:cs typeface="Sabon Next 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998FB1-693C-1B2D-AC88-475E20763793}"/>
              </a:ext>
            </a:extLst>
          </p:cNvPr>
          <p:cNvSpPr txBox="1"/>
          <p:nvPr/>
        </p:nvSpPr>
        <p:spPr>
          <a:xfrm>
            <a:off x="3914346" y="4944076"/>
            <a:ext cx="336103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Church of the Nativity in Bethlehem </a:t>
            </a:r>
          </a:p>
          <a:p>
            <a:r>
              <a:rPr lang="en-US" sz="1400" dirty="0">
                <a:latin typeface="Sabon Next LT"/>
                <a:cs typeface="Sabon Next LT"/>
              </a:rPr>
              <a:t>© Nidal Atrash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>
              <a:latin typeface="Sabon Next LT"/>
              <a:cs typeface="Sabon Next 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92982-CB4D-9FD9-224B-001953348C86}"/>
              </a:ext>
            </a:extLst>
          </p:cNvPr>
          <p:cNvSpPr txBox="1"/>
          <p:nvPr/>
        </p:nvSpPr>
        <p:spPr>
          <a:xfrm>
            <a:off x="9900508" y="3571103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Garden Tomb in Jerusalem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2387579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F8020C-60BB-4357-8207-13221A99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FB2548-F441-491F-B89E-C8122CA41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276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2BFCFE-FD78-4EDF-BEFE-CC444DC5F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1A5182-88AD-4DEB-8200-5575BC81C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E3E7B46-8463-4264-9E25-CE5567885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0775669-500B-4365-AF2B-E5F1F866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pic>
        <p:nvPicPr>
          <p:cNvPr id="2" name="Picture 2" descr="A picture containing building, floor, stone, tiled&#10;&#10;Description automatically generated">
            <a:extLst>
              <a:ext uri="{FF2B5EF4-FFF2-40B4-BE49-F238E27FC236}">
                <a16:creationId xmlns:a16="http://schemas.microsoft.com/office/drawing/2014/main" id="{21838A82-60F7-9BD7-A9BE-777F184337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228" y="685800"/>
            <a:ext cx="10820400" cy="548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B8A884-9326-D8A0-98CA-7F19AFD6CD70}"/>
              </a:ext>
            </a:extLst>
          </p:cNvPr>
          <p:cNvSpPr txBox="1"/>
          <p:nvPr/>
        </p:nvSpPr>
        <p:spPr>
          <a:xfrm>
            <a:off x="605481" y="6124832"/>
            <a:ext cx="345714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Room of the Last Supper, Jerusalem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3382148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B8CE16F-CCDC-C8E6-89C8-BA1D35428CB3}"/>
              </a:ext>
            </a:extLst>
          </p:cNvPr>
          <p:cNvSpPr txBox="1">
            <a:spLocks/>
          </p:cNvSpPr>
          <p:nvPr/>
        </p:nvSpPr>
        <p:spPr>
          <a:xfrm>
            <a:off x="-2357" y="3601"/>
            <a:ext cx="12190428" cy="828595"/>
          </a:xfrm>
          <a:prstGeom prst="rect">
            <a:avLst/>
          </a:prstGeom>
          <a:solidFill>
            <a:srgbClr val="9FBCCC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Christianity</a:t>
            </a:r>
            <a:endParaRPr lang="en-US" dirty="0"/>
          </a:p>
        </p:txBody>
      </p:sp>
      <p:pic>
        <p:nvPicPr>
          <p:cNvPr id="4" name="Picture 4" descr="A picture containing text, altar, store&#10;&#10;Description automatically generated">
            <a:extLst>
              <a:ext uri="{FF2B5EF4-FFF2-40B4-BE49-F238E27FC236}">
                <a16:creationId xmlns:a16="http://schemas.microsoft.com/office/drawing/2014/main" id="{588387B3-96B8-0D0F-6D07-E21247CB71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81" y="1439786"/>
            <a:ext cx="5984477" cy="4479281"/>
          </a:xfrm>
          <a:prstGeom prst="rect">
            <a:avLst/>
          </a:prstGeom>
        </p:spPr>
      </p:pic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356857A8-E0F5-B162-871B-8FF4341E43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5814" y="1042342"/>
            <a:ext cx="3952973" cy="52683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579145-F118-14B6-F362-9C2B9F8B903B}"/>
              </a:ext>
            </a:extLst>
          </p:cNvPr>
          <p:cNvSpPr txBox="1"/>
          <p:nvPr/>
        </p:nvSpPr>
        <p:spPr>
          <a:xfrm>
            <a:off x="481914" y="5918886"/>
            <a:ext cx="419855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Times New Roman"/>
              </a:rPr>
              <a:t>Church of the Holy </a:t>
            </a:r>
            <a:r>
              <a:rPr lang="en-US" sz="1400" dirty="0" err="1">
                <a:latin typeface="Sabon Next LT"/>
                <a:cs typeface="Times New Roman"/>
              </a:rPr>
              <a:t>Sepulchre</a:t>
            </a:r>
            <a:r>
              <a:rPr lang="en-US" sz="1400" dirty="0">
                <a:latin typeface="Sabon Next LT"/>
                <a:cs typeface="Times New Roman"/>
              </a:rPr>
              <a:t>, Jerusalem</a:t>
            </a:r>
            <a:endParaRPr lang="en-US" sz="1400" dirty="0">
              <a:latin typeface="Sabon Next 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F7412A-1811-5A1B-F46F-4811AC10793C}"/>
              </a:ext>
            </a:extLst>
          </p:cNvPr>
          <p:cNvSpPr txBox="1"/>
          <p:nvPr/>
        </p:nvSpPr>
        <p:spPr>
          <a:xfrm>
            <a:off x="6976076" y="6310184"/>
            <a:ext cx="35669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1 Chronicles 4:10 in Palestinian embroidery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4190382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DE3744D-68D0-B9D9-70CA-411E4A12D4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697" y="31922"/>
            <a:ext cx="9072604" cy="67941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79DC96-5016-90BC-C3DF-6DD2FB79BFCC}"/>
              </a:ext>
            </a:extLst>
          </p:cNvPr>
          <p:cNvSpPr txBox="1"/>
          <p:nvPr/>
        </p:nvSpPr>
        <p:spPr>
          <a:xfrm>
            <a:off x="1559698" y="6474940"/>
            <a:ext cx="540676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Sabon Next LT"/>
                <a:cs typeface="Sabon Next LT"/>
              </a:rPr>
              <a:t>Church of All Nations at the Garden of Gethsemane, Jerusalem</a:t>
            </a:r>
            <a:r>
              <a:rPr lang="en-US" sz="1400" dirty="0">
                <a:solidFill>
                  <a:srgbClr val="FFFFFF"/>
                </a:solidFill>
                <a:latin typeface="Sabon Next LT"/>
                <a:cs typeface="Times New Roman"/>
              </a:rPr>
              <a:t> </a:t>
            </a:r>
            <a:endParaRPr lang="en-US" sz="1400" dirty="0">
              <a:solidFill>
                <a:srgbClr val="FFFFFF"/>
              </a:solidFill>
              <a:latin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3499120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, building, outdoor, roof&#10;&#10;Description automatically generated">
            <a:extLst>
              <a:ext uri="{FF2B5EF4-FFF2-40B4-BE49-F238E27FC236}">
                <a16:creationId xmlns:a16="http://schemas.microsoft.com/office/drawing/2014/main" id="{12725D18-E67E-280E-78CF-FAEB6BEB8C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Picture 6" descr="A picture containing indoor, floor, building, court&#10;&#10;Description automatically generated">
            <a:extLst>
              <a:ext uri="{FF2B5EF4-FFF2-40B4-BE49-F238E27FC236}">
                <a16:creationId xmlns:a16="http://schemas.microsoft.com/office/drawing/2014/main" id="{82F8BD25-7351-FDAE-6491-35AF0149C5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4D2E046-8796-A434-D430-50D6785D20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C7571E3-EB7C-7FD4-4A39-60CCFE70E9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4979A082-9B2E-D30A-9CD3-63ABBE098FA7}"/>
              </a:ext>
            </a:extLst>
          </p:cNvPr>
          <p:cNvSpPr txBox="1"/>
          <p:nvPr/>
        </p:nvSpPr>
        <p:spPr>
          <a:xfrm>
            <a:off x="6447763" y="6383440"/>
            <a:ext cx="5665939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FFFF"/>
                </a:solidFill>
                <a:latin typeface="Sabon Next LT"/>
                <a:ea typeface="+mn-lt"/>
                <a:cs typeface="+mn-lt"/>
              </a:rPr>
              <a:t>The Church of Saint Porphyrius Greek Orthodox Church in Gaza City </a:t>
            </a:r>
            <a:endParaRPr lang="en-US" sz="1400">
              <a:solidFill>
                <a:srgbClr val="FFFFFF"/>
              </a:solidFill>
              <a:latin typeface="Sabon Next LT"/>
              <a:ea typeface="+mn-lt"/>
              <a:cs typeface="+mn-lt"/>
            </a:endParaRPr>
          </a:p>
          <a:p>
            <a:r>
              <a:rPr lang="en-US" sz="1400" dirty="0">
                <a:solidFill>
                  <a:srgbClr val="FFFFFF"/>
                </a:solidFill>
                <a:latin typeface="Sabon Next LT"/>
                <a:ea typeface="+mn-lt"/>
                <a:cs typeface="+mn-lt"/>
              </a:rPr>
              <a:t>© David Wildman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4E58C3-8D48-1789-0747-A1BF47AF58EF}"/>
              </a:ext>
            </a:extLst>
          </p:cNvPr>
          <p:cNvSpPr txBox="1"/>
          <p:nvPr/>
        </p:nvSpPr>
        <p:spPr>
          <a:xfrm>
            <a:off x="2198977" y="-39816"/>
            <a:ext cx="36095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abon Next LT"/>
                <a:ea typeface="+mn-lt"/>
                <a:cs typeface="+mn-lt"/>
              </a:rPr>
              <a:t>Nativity Church in Bethlehem</a:t>
            </a:r>
            <a:r>
              <a:rPr lang="en-US" sz="1400" dirty="0">
                <a:solidFill>
                  <a:schemeClr val="bg1"/>
                </a:solidFill>
                <a:latin typeface="Sabon Next LT"/>
                <a:cs typeface="Sabon Next LT"/>
              </a:rPr>
              <a:t>© Nidal Atrash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5F0758-3B14-17D9-A47B-26DDD9E654C7}"/>
              </a:ext>
            </a:extLst>
          </p:cNvPr>
          <p:cNvSpPr txBox="1"/>
          <p:nvPr/>
        </p:nvSpPr>
        <p:spPr>
          <a:xfrm>
            <a:off x="1373" y="6550454"/>
            <a:ext cx="397887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abon Next LT"/>
                <a:cs typeface="Sabon Next LT"/>
              </a:rPr>
              <a:t>Lutheran Church of the Redeemer in Jerusalem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493A70-A295-CEAC-A695-9763BA8D468C}"/>
              </a:ext>
            </a:extLst>
          </p:cNvPr>
          <p:cNvSpPr txBox="1"/>
          <p:nvPr/>
        </p:nvSpPr>
        <p:spPr>
          <a:xfrm>
            <a:off x="10532075" y="3042508"/>
            <a:ext cx="204298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Sabon Next LT"/>
                <a:cs typeface="Sabon Next LT"/>
              </a:rPr>
              <a:t>Mural in Bethlehem</a:t>
            </a:r>
            <a:r>
              <a:rPr lang="en-US" sz="1400" dirty="0">
                <a:solidFill>
                  <a:srgbClr val="FFFFFF"/>
                </a:solidFill>
                <a:latin typeface="Sabon Next LT"/>
                <a:cs typeface="Times New Roman"/>
              </a:rPr>
              <a:t> </a:t>
            </a:r>
            <a:endParaRPr lang="en-US" sz="1400" dirty="0">
              <a:solidFill>
                <a:srgbClr val="FFFFFF"/>
              </a:solidFill>
              <a:latin typeface="Sabon Next LT"/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3054379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8E02A2-2E56-02F5-7374-9252A076A9DA}"/>
              </a:ext>
            </a:extLst>
          </p:cNvPr>
          <p:cNvSpPr txBox="1">
            <a:spLocks/>
          </p:cNvSpPr>
          <p:nvPr/>
        </p:nvSpPr>
        <p:spPr>
          <a:xfrm>
            <a:off x="-2357" y="3601"/>
            <a:ext cx="12190428" cy="828595"/>
          </a:xfrm>
          <a:prstGeom prst="rect">
            <a:avLst/>
          </a:prstGeom>
          <a:solidFill>
            <a:srgbClr val="9FBCCC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Culture</a:t>
            </a:r>
            <a:endParaRPr lang="en-US" dirty="0"/>
          </a:p>
        </p:txBody>
      </p:sp>
      <p:pic>
        <p:nvPicPr>
          <p:cNvPr id="4" name="Picture 4" descr="A picture containing indoor, plate, sweet, several&#10;&#10;Description automatically generated">
            <a:extLst>
              <a:ext uri="{FF2B5EF4-FFF2-40B4-BE49-F238E27FC236}">
                <a16:creationId xmlns:a16="http://schemas.microsoft.com/office/drawing/2014/main" id="{00F80488-8CFB-5E55-C400-7E7B56C068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994" y="1034192"/>
            <a:ext cx="3402227" cy="2524211"/>
          </a:xfrm>
          <a:prstGeom prst="rect">
            <a:avLst/>
          </a:prstGeom>
        </p:spPr>
      </p:pic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B978429-CFBC-B22E-7E7C-433D1C0814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1103" y="1902254"/>
            <a:ext cx="3278659" cy="4385275"/>
          </a:xfrm>
          <a:prstGeom prst="rect">
            <a:avLst/>
          </a:prstGeom>
        </p:spPr>
      </p:pic>
      <p:pic>
        <p:nvPicPr>
          <p:cNvPr id="6" name="Picture 6" descr="A picture containing indoor, music&#10;&#10;Description automatically generated">
            <a:extLst>
              <a:ext uri="{FF2B5EF4-FFF2-40B4-BE49-F238E27FC236}">
                <a16:creationId xmlns:a16="http://schemas.microsoft.com/office/drawing/2014/main" id="{DABFDFFB-1BE3-BE3A-B2D4-39B09BFB7D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5224" y="3843479"/>
            <a:ext cx="3745470" cy="2819399"/>
          </a:xfrm>
          <a:prstGeom prst="rect">
            <a:avLst/>
          </a:prstGeom>
        </p:spPr>
      </p:pic>
      <p:pic>
        <p:nvPicPr>
          <p:cNvPr id="7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B311143C-A85E-3A50-8C2B-18A26CFC96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4670" y="1034192"/>
            <a:ext cx="3361038" cy="25173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268EDD-26D2-11A8-2068-E2E14E8F8723}"/>
              </a:ext>
            </a:extLst>
          </p:cNvPr>
          <p:cNvSpPr txBox="1"/>
          <p:nvPr/>
        </p:nvSpPr>
        <p:spPr>
          <a:xfrm>
            <a:off x="330887" y="3488724"/>
            <a:ext cx="301779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Handmade ceramics from Hebron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05B3B0-5FA0-609B-BC22-7F25EEC89843}"/>
              </a:ext>
            </a:extLst>
          </p:cNvPr>
          <p:cNvSpPr txBox="1"/>
          <p:nvPr/>
        </p:nvSpPr>
        <p:spPr>
          <a:xfrm>
            <a:off x="2541373" y="6591643"/>
            <a:ext cx="334730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Oud instruments in Jerusalem’s Old City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3939B0-A198-122E-AE91-D0CAFE8FFA09}"/>
              </a:ext>
            </a:extLst>
          </p:cNvPr>
          <p:cNvSpPr txBox="1"/>
          <p:nvPr/>
        </p:nvSpPr>
        <p:spPr>
          <a:xfrm>
            <a:off x="8568724" y="623467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Palestinian embroidery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  <a:cs typeface="Sabon Next 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F87CE9-022A-72C6-DDA1-CCC4F86EB59B}"/>
              </a:ext>
            </a:extLst>
          </p:cNvPr>
          <p:cNvSpPr txBox="1"/>
          <p:nvPr/>
        </p:nvSpPr>
        <p:spPr>
          <a:xfrm>
            <a:off x="4889157" y="3488724"/>
            <a:ext cx="289422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Times New Roman"/>
              </a:rPr>
              <a:t>Fabric for sale in </a:t>
            </a:r>
            <a:r>
              <a:rPr lang="en-US" sz="1400" dirty="0">
                <a:latin typeface="Sabon Next LT"/>
                <a:ea typeface="+mn-lt"/>
                <a:cs typeface="+mn-lt"/>
              </a:rPr>
              <a:t>Jerusalem Old City</a:t>
            </a:r>
            <a:endParaRPr lang="en-US" sz="1400" dirty="0">
              <a:latin typeface="Sabon Next 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1520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B924F67-E891-FF2E-DF2B-6C4DCF34C1E4}"/>
              </a:ext>
            </a:extLst>
          </p:cNvPr>
          <p:cNvSpPr txBox="1">
            <a:spLocks/>
          </p:cNvSpPr>
          <p:nvPr/>
        </p:nvSpPr>
        <p:spPr>
          <a:xfrm>
            <a:off x="-2357" y="3601"/>
            <a:ext cx="12190428" cy="828595"/>
          </a:xfrm>
          <a:prstGeom prst="rect">
            <a:avLst/>
          </a:prstGeom>
          <a:solidFill>
            <a:srgbClr val="9FBCCC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Agriculture</a:t>
            </a:r>
            <a:endParaRPr lang="en-US" dirty="0">
              <a:solidFill>
                <a:schemeClr val="bg1"/>
              </a:solidFill>
              <a:cs typeface="Sabon Next LT"/>
            </a:endParaRPr>
          </a:p>
        </p:txBody>
      </p:sp>
      <p:pic>
        <p:nvPicPr>
          <p:cNvPr id="4" name="Picture 4" descr="A picture containing ground, tree, outdoor, plant&#10;&#10;Description automatically generated">
            <a:extLst>
              <a:ext uri="{FF2B5EF4-FFF2-40B4-BE49-F238E27FC236}">
                <a16:creationId xmlns:a16="http://schemas.microsoft.com/office/drawing/2014/main" id="{36819164-F976-6DD2-0A85-032B30D64D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16" y="1164624"/>
            <a:ext cx="5214551" cy="3904048"/>
          </a:xfrm>
          <a:prstGeom prst="rect">
            <a:avLst/>
          </a:prstGeom>
        </p:spPr>
      </p:pic>
      <p:pic>
        <p:nvPicPr>
          <p:cNvPr id="6" name="Picture 6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35854BA6-0578-26BA-6032-88C3AE532D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967" y="1164624"/>
            <a:ext cx="5214551" cy="390404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83A3D7F-CE34-F780-E041-1779D57BE2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61239" y="4171091"/>
            <a:ext cx="2188971" cy="24274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1AA12A-71CF-948D-AAB1-6C94D773AAC4}"/>
              </a:ext>
            </a:extLst>
          </p:cNvPr>
          <p:cNvSpPr txBox="1"/>
          <p:nvPr/>
        </p:nvSpPr>
        <p:spPr>
          <a:xfrm>
            <a:off x="234778" y="5012724"/>
            <a:ext cx="450060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Olive tree in the garden of Gethsemane, Mount of Olives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  <a:cs typeface="Sabon Next 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389B73-18BC-25D3-7663-03DF12EEBADB}"/>
              </a:ext>
            </a:extLst>
          </p:cNvPr>
          <p:cNvSpPr txBox="1"/>
          <p:nvPr/>
        </p:nvSpPr>
        <p:spPr>
          <a:xfrm>
            <a:off x="4738130" y="6420021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Olive oil with labneh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  <a:cs typeface="Sabon Next 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838E8-35DA-8FB5-CC56-21206CBEEFA8}"/>
              </a:ext>
            </a:extLst>
          </p:cNvPr>
          <p:cNvSpPr txBox="1"/>
          <p:nvPr/>
        </p:nvSpPr>
        <p:spPr>
          <a:xfrm>
            <a:off x="9927967" y="5012724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Olive trees in Jerusalem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846706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470E525-534B-6247-C09E-1C9B250C122C}"/>
              </a:ext>
            </a:extLst>
          </p:cNvPr>
          <p:cNvSpPr txBox="1">
            <a:spLocks/>
          </p:cNvSpPr>
          <p:nvPr/>
        </p:nvSpPr>
        <p:spPr>
          <a:xfrm>
            <a:off x="-2357" y="3601"/>
            <a:ext cx="12190428" cy="828595"/>
          </a:xfrm>
          <a:prstGeom prst="rect">
            <a:avLst/>
          </a:prstGeom>
          <a:solidFill>
            <a:srgbClr val="9FBCCC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cs typeface="Sabon Next LT"/>
              </a:rPr>
              <a:t>Education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B9CD2E1-F126-07CE-6AE1-95380C1E4D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6"/>
          <a:stretch/>
        </p:blipFill>
        <p:spPr>
          <a:xfrm>
            <a:off x="179860" y="2125433"/>
            <a:ext cx="4136774" cy="2607378"/>
          </a:xfrm>
          <a:prstGeom prst="rect">
            <a:avLst/>
          </a:prstGeom>
        </p:spPr>
      </p:pic>
      <p:pic>
        <p:nvPicPr>
          <p:cNvPr id="5" name="Picture 5" descr="A picture containing text, building, plant, colonnade&#10;&#10;Description automatically generated">
            <a:extLst>
              <a:ext uri="{FF2B5EF4-FFF2-40B4-BE49-F238E27FC236}">
                <a16:creationId xmlns:a16="http://schemas.microsoft.com/office/drawing/2014/main" id="{537EF792-972C-5C52-ED92-4E772D4121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4"/>
          <a:stretch/>
        </p:blipFill>
        <p:spPr>
          <a:xfrm>
            <a:off x="4497860" y="2127388"/>
            <a:ext cx="3415438" cy="2597764"/>
          </a:xfrm>
          <a:prstGeom prst="rect">
            <a:avLst/>
          </a:prstGeom>
        </p:spPr>
      </p:pic>
      <p:pic>
        <p:nvPicPr>
          <p:cNvPr id="6" name="Picture 6" descr="A picture containing indoor, person, ceiling, group&#10;&#10;Description automatically generated">
            <a:extLst>
              <a:ext uri="{FF2B5EF4-FFF2-40B4-BE49-F238E27FC236}">
                <a16:creationId xmlns:a16="http://schemas.microsoft.com/office/drawing/2014/main" id="{508FBCF4-1E1D-9E0A-7E2C-C279872620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2"/>
          <a:stretch/>
        </p:blipFill>
        <p:spPr>
          <a:xfrm>
            <a:off x="8122508" y="2129070"/>
            <a:ext cx="3793531" cy="2596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DCD4DE-CC97-21AA-42D9-9E9C84C9AF5D}"/>
              </a:ext>
            </a:extLst>
          </p:cNvPr>
          <p:cNvSpPr txBox="1"/>
          <p:nvPr/>
        </p:nvSpPr>
        <p:spPr>
          <a:xfrm>
            <a:off x="111211" y="4724400"/>
            <a:ext cx="319628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Classroom in Gaza © David Wildman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  <a:cs typeface="Sabon Next 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35816C-5E24-AD81-73A6-1949748ED542}"/>
              </a:ext>
            </a:extLst>
          </p:cNvPr>
          <p:cNvSpPr txBox="1"/>
          <p:nvPr/>
        </p:nvSpPr>
        <p:spPr>
          <a:xfrm>
            <a:off x="4388021" y="4683211"/>
            <a:ext cx="498114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 err="1">
                <a:latin typeface="Sabon Next LT"/>
                <a:cs typeface="Sabon Next LT"/>
              </a:rPr>
              <a:t>Atfaluna</a:t>
            </a:r>
            <a:r>
              <a:rPr lang="en-US" sz="1400" dirty="0">
                <a:latin typeface="Sabon Next LT"/>
                <a:cs typeface="Sabon Next LT"/>
              </a:rPr>
              <a:t> Society for Deaf Children in Gaza </a:t>
            </a:r>
          </a:p>
          <a:p>
            <a:r>
              <a:rPr lang="en-US" sz="1400" dirty="0">
                <a:latin typeface="Sabon Next LT"/>
                <a:cs typeface="Sabon Next LT"/>
              </a:rPr>
              <a:t>© David Wildman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>
              <a:latin typeface="Sabon Next LT"/>
              <a:cs typeface="Sabon Next 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235347-4F54-A1F7-87C0-CD971D9B2A9E}"/>
              </a:ext>
            </a:extLst>
          </p:cNvPr>
          <p:cNvSpPr txBox="1"/>
          <p:nvPr/>
        </p:nvSpPr>
        <p:spPr>
          <a:xfrm>
            <a:off x="8046995" y="4683211"/>
            <a:ext cx="319628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Classroom in Gaza © David Wildman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2050136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AFBD4-6AAD-59CC-5D18-14401F1C6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5" y="-3456"/>
            <a:ext cx="12193725" cy="712821"/>
          </a:xfrm>
          <a:solidFill>
            <a:srgbClr val="9FBCCC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cs typeface="Sabon Next LT"/>
              </a:rPr>
              <a:t>Background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3" descr="A picture containing outdoor, building, tree, sky&#10;&#10;Description automatically generated">
            <a:extLst>
              <a:ext uri="{FF2B5EF4-FFF2-40B4-BE49-F238E27FC236}">
                <a16:creationId xmlns:a16="http://schemas.microsoft.com/office/drawing/2014/main" id="{81A24EEC-B9B7-0991-37FF-9F0047890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68" y="1544033"/>
            <a:ext cx="4809241" cy="35971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3CBDB0-F11B-7DDF-5054-D35837070ACE}"/>
              </a:ext>
            </a:extLst>
          </p:cNvPr>
          <p:cNvSpPr txBox="1"/>
          <p:nvPr/>
        </p:nvSpPr>
        <p:spPr>
          <a:xfrm>
            <a:off x="180680" y="5101231"/>
            <a:ext cx="26080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ea typeface="+mn-lt"/>
                <a:cs typeface="+mn-lt"/>
              </a:rPr>
              <a:t>Sunset in Bethlehem</a:t>
            </a:r>
          </a:p>
        </p:txBody>
      </p:sp>
      <p:pic>
        <p:nvPicPr>
          <p:cNvPr id="4" name="Picture 5" descr="Map&#10;&#10;Description automatically generated">
            <a:extLst>
              <a:ext uri="{FF2B5EF4-FFF2-40B4-BE49-F238E27FC236}">
                <a16:creationId xmlns:a16="http://schemas.microsoft.com/office/drawing/2014/main" id="{483D1037-1D21-6045-EBD0-0F478A6B2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471" y="1002773"/>
            <a:ext cx="2743200" cy="3884579"/>
          </a:xfrm>
          <a:prstGeom prst="rect">
            <a:avLst/>
          </a:prstGeom>
        </p:spPr>
      </p:pic>
      <p:pic>
        <p:nvPicPr>
          <p:cNvPr id="6" name="Picture 8" descr="A picture containing building&#10;&#10;Description automatically generated">
            <a:extLst>
              <a:ext uri="{FF2B5EF4-FFF2-40B4-BE49-F238E27FC236}">
                <a16:creationId xmlns:a16="http://schemas.microsoft.com/office/drawing/2014/main" id="{F0832BF7-4758-A617-6A44-933316815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156" y="1616192"/>
            <a:ext cx="2743200" cy="3872753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E2FDF896-BE7F-4246-52BB-CC80D72222A7}"/>
              </a:ext>
            </a:extLst>
          </p:cNvPr>
          <p:cNvSpPr txBox="1"/>
          <p:nvPr/>
        </p:nvSpPr>
        <p:spPr>
          <a:xfrm>
            <a:off x="5543442" y="4818386"/>
            <a:ext cx="2904836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abon Next LT"/>
                <a:ea typeface="+mn-lt"/>
                <a:cs typeface="+mn-lt"/>
              </a:rPr>
              <a:t>Historic map of Palestine from 1893</a:t>
            </a:r>
            <a:endParaRPr lang="en-US" dirty="0">
              <a:latin typeface="Sabon Next LT"/>
              <a:ea typeface="+mn-lt"/>
              <a:cs typeface="+mn-lt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492635C-C0D3-D8B0-C836-33B5BFC7B4F5}"/>
              </a:ext>
            </a:extLst>
          </p:cNvPr>
          <p:cNvSpPr txBox="1"/>
          <p:nvPr/>
        </p:nvSpPr>
        <p:spPr>
          <a:xfrm>
            <a:off x="8867638" y="5408879"/>
            <a:ext cx="2743200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abon Next LT"/>
                <a:ea typeface="+mn-lt"/>
                <a:cs typeface="+mn-lt"/>
              </a:rPr>
              <a:t>A street in Bethlehem</a:t>
            </a:r>
          </a:p>
        </p:txBody>
      </p:sp>
    </p:spTree>
    <p:extLst>
      <p:ext uri="{BB962C8B-B14F-4D97-AF65-F5344CB8AC3E}">
        <p14:creationId xmlns:p14="http://schemas.microsoft.com/office/powerpoint/2010/main" val="3199586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77FC7D0B-086D-0F98-6E70-1050AC7003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64280" y="1077302"/>
            <a:ext cx="6238789" cy="467222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C316C12-7833-C551-20EE-A034F916E7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590" y="292786"/>
            <a:ext cx="4685956" cy="3512751"/>
          </a:xfrm>
          <a:prstGeom prst="rect">
            <a:avLst/>
          </a:prstGeom>
        </p:spPr>
      </p:pic>
      <p:pic>
        <p:nvPicPr>
          <p:cNvPr id="4" name="Picture 4" descr="A picture containing text, graffiti, sign&#10;&#10;Description automatically generated">
            <a:extLst>
              <a:ext uri="{FF2B5EF4-FFF2-40B4-BE49-F238E27FC236}">
                <a16:creationId xmlns:a16="http://schemas.microsoft.com/office/drawing/2014/main" id="{56BBD722-4337-8CA3-D434-046A4E739B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859" y="4237938"/>
            <a:ext cx="2990335" cy="22950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64AF7A-33B9-A215-C969-3B994482E850}"/>
              </a:ext>
            </a:extLst>
          </p:cNvPr>
          <p:cNvSpPr txBox="1"/>
          <p:nvPr/>
        </p:nvSpPr>
        <p:spPr>
          <a:xfrm>
            <a:off x="248508" y="6536724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Palestinian Scout Band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  <a:cs typeface="Sabon Next 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1B7BD-0B03-9091-0527-D36780B74560}"/>
              </a:ext>
            </a:extLst>
          </p:cNvPr>
          <p:cNvSpPr txBox="1"/>
          <p:nvPr/>
        </p:nvSpPr>
        <p:spPr>
          <a:xfrm>
            <a:off x="6220941" y="3797643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Bethlehem Bible College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  <a:cs typeface="Sabon Next 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B1CFCA-79B2-4618-4093-9485EE5C3FD4}"/>
              </a:ext>
            </a:extLst>
          </p:cNvPr>
          <p:cNvSpPr txBox="1"/>
          <p:nvPr/>
        </p:nvSpPr>
        <p:spPr>
          <a:xfrm>
            <a:off x="6495536" y="6488671"/>
            <a:ext cx="493995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Image of children on Separation Wall surrounding Bethlehem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1960074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1054ED3-4C25-0262-9012-801762590C5F}"/>
              </a:ext>
            </a:extLst>
          </p:cNvPr>
          <p:cNvSpPr txBox="1">
            <a:spLocks/>
          </p:cNvSpPr>
          <p:nvPr/>
        </p:nvSpPr>
        <p:spPr>
          <a:xfrm>
            <a:off x="-2357" y="3601"/>
            <a:ext cx="12190428" cy="828595"/>
          </a:xfrm>
          <a:prstGeom prst="rect">
            <a:avLst/>
          </a:prstGeom>
          <a:solidFill>
            <a:srgbClr val="9FBCCC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cs typeface="Sabon Next LT"/>
              </a:rPr>
              <a:t>Women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DEE4422-70AA-19D7-7EA4-4CC35C82AE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16" y="1147119"/>
            <a:ext cx="3930821" cy="5236518"/>
          </a:xfrm>
          <a:prstGeom prst="rect">
            <a:avLst/>
          </a:prstGeom>
        </p:spPr>
      </p:pic>
      <p:pic>
        <p:nvPicPr>
          <p:cNvPr id="5" name="Picture 5" descr="A picture containing text, car, outdoor, street&#10;&#10;Description automatically generated">
            <a:extLst>
              <a:ext uri="{FF2B5EF4-FFF2-40B4-BE49-F238E27FC236}">
                <a16:creationId xmlns:a16="http://schemas.microsoft.com/office/drawing/2014/main" id="{2BD5F367-3989-E5B5-9E2C-AF04C1D41D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456" y="1093783"/>
            <a:ext cx="3690551" cy="2785075"/>
          </a:xfrm>
          <a:prstGeom prst="rect">
            <a:avLst/>
          </a:prstGeom>
        </p:spPr>
      </p:pic>
      <p:pic>
        <p:nvPicPr>
          <p:cNvPr id="6" name="Picture 6" descr="Text, letter&#10;&#10;Description automatically generated">
            <a:extLst>
              <a:ext uri="{FF2B5EF4-FFF2-40B4-BE49-F238E27FC236}">
                <a16:creationId xmlns:a16="http://schemas.microsoft.com/office/drawing/2014/main" id="{27AEFD5C-1149-F844-D5BE-FEB329D84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400" y="3879644"/>
            <a:ext cx="3697416" cy="27919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B05385-56E3-4F93-B801-3BD8839DF3BF}"/>
              </a:ext>
            </a:extLst>
          </p:cNvPr>
          <p:cNvSpPr txBox="1"/>
          <p:nvPr/>
        </p:nvSpPr>
        <p:spPr>
          <a:xfrm>
            <a:off x="262238" y="6385697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Mural at Tent of Nations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  <a:cs typeface="Sabon Next 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688864-66A2-3346-E3D3-31B3EAF1A472}"/>
              </a:ext>
            </a:extLst>
          </p:cNvPr>
          <p:cNvSpPr txBox="1"/>
          <p:nvPr/>
        </p:nvSpPr>
        <p:spPr>
          <a:xfrm>
            <a:off x="4532184" y="3880022"/>
            <a:ext cx="274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Mural of Shireen Abu Akleh on Separation Wall surrounding Bethlehem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08807B-E750-BCE8-7801-175DAFFEAD22}"/>
              </a:ext>
            </a:extLst>
          </p:cNvPr>
          <p:cNvSpPr txBox="1"/>
          <p:nvPr/>
        </p:nvSpPr>
        <p:spPr>
          <a:xfrm>
            <a:off x="9296400" y="3358292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dirty="0">
                <a:latin typeface="Sabon Next LT"/>
                <a:cs typeface="Sabon Next LT"/>
              </a:rPr>
              <a:t>UNRWA related Women’s Center in Gaza © David Wildman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3180290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C0FA3D79-1EB5-95CB-EBD3-0FC313092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" y="419560"/>
            <a:ext cx="7802251" cy="5836714"/>
          </a:xfrm>
          <a:prstGeom prst="rect">
            <a:avLst/>
          </a:prstGeom>
        </p:spPr>
      </p:pic>
      <p:pic>
        <p:nvPicPr>
          <p:cNvPr id="3" name="Picture 3" descr="A picture containing person, vestment, dancer, sport&#10;&#10;Description automatically generated">
            <a:extLst>
              <a:ext uri="{FF2B5EF4-FFF2-40B4-BE49-F238E27FC236}">
                <a16:creationId xmlns:a16="http://schemas.microsoft.com/office/drawing/2014/main" id="{466A86EB-C6D3-EB0D-7B2D-769E778FD8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822" y="3339802"/>
            <a:ext cx="4385035" cy="2920024"/>
          </a:xfrm>
          <a:prstGeom prst="rect">
            <a:avLst/>
          </a:prstGeom>
        </p:spPr>
      </p:pic>
      <p:pic>
        <p:nvPicPr>
          <p:cNvPr id="4" name="Picture 4" descr="A picture containing person, crowd&#10;&#10;Description automatically generated">
            <a:extLst>
              <a:ext uri="{FF2B5EF4-FFF2-40B4-BE49-F238E27FC236}">
                <a16:creationId xmlns:a16="http://schemas.microsoft.com/office/drawing/2014/main" id="{962F6072-6BA1-4401-4AA6-AA88EF9A19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823" y="418565"/>
            <a:ext cx="4377179" cy="29100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870342-213A-8753-84F5-46490D7C6753}"/>
              </a:ext>
            </a:extLst>
          </p:cNvPr>
          <p:cNvSpPr txBox="1"/>
          <p:nvPr/>
        </p:nvSpPr>
        <p:spPr>
          <a:xfrm>
            <a:off x="7724382" y="6002054"/>
            <a:ext cx="4415425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Sabon Next LT"/>
                <a:ea typeface="+mn-lt"/>
                <a:cs typeface="+mn-lt"/>
              </a:rPr>
              <a:t>© Evangelical Lutheran Church in Jordan and the Holy Land (ELCJHL)</a:t>
            </a:r>
            <a:endParaRPr lang="en-US" sz="1100">
              <a:solidFill>
                <a:schemeClr val="bg1"/>
              </a:solidFill>
              <a:latin typeface="Sabon Next LT"/>
              <a:cs typeface="Sabon Next 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0B2D06-882E-4CB9-F180-4C51FA0B6848}"/>
              </a:ext>
            </a:extLst>
          </p:cNvPr>
          <p:cNvSpPr txBox="1"/>
          <p:nvPr/>
        </p:nvSpPr>
        <p:spPr>
          <a:xfrm>
            <a:off x="7761962" y="3075140"/>
            <a:ext cx="4475967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  <a:latin typeface="Sabon Next LT"/>
              </a:rPr>
              <a:t>© Evangelical Lutheran Church in Jordan and the Holy Land (ELCJHL)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2670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EEC1BF7-CC72-37D7-68C9-71ACA3773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211" y="2417589"/>
            <a:ext cx="5454821" cy="4068550"/>
          </a:xfrm>
          <a:prstGeom prst="rect">
            <a:avLst/>
          </a:prstGeom>
        </p:spPr>
      </p:pic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D248098-DA91-4656-748F-DFDFC1BF9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67" y="288293"/>
            <a:ext cx="5461686" cy="37002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D0FA2D-0073-37F0-11CF-123D89E5EB88}"/>
              </a:ext>
            </a:extLst>
          </p:cNvPr>
          <p:cNvSpPr txBox="1"/>
          <p:nvPr/>
        </p:nvSpPr>
        <p:spPr>
          <a:xfrm>
            <a:off x="193589" y="3989859"/>
            <a:ext cx="51733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Sketches of women at the Women’s </a:t>
            </a:r>
            <a:r>
              <a:rPr lang="en-US" sz="1400" dirty="0" err="1">
                <a:latin typeface="Sabon Next LT"/>
                <a:cs typeface="Sabon Next LT"/>
              </a:rPr>
              <a:t>Programme</a:t>
            </a:r>
            <a:r>
              <a:rPr lang="en-US" sz="1400" dirty="0">
                <a:latin typeface="Sabon Next LT"/>
                <a:cs typeface="Sabon Next LT"/>
              </a:rPr>
              <a:t> Center in Gaza </a:t>
            </a:r>
          </a:p>
          <a:p>
            <a:r>
              <a:rPr lang="en-US" sz="1400" dirty="0">
                <a:latin typeface="Sabon Next LT"/>
                <a:cs typeface="Sabon Next LT"/>
              </a:rPr>
              <a:t>© David Wildman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>
              <a:latin typeface="Sabon Next LT"/>
              <a:cs typeface="Sabon Next 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47B8E-EC06-1338-18D3-977970D1D958}"/>
              </a:ext>
            </a:extLst>
          </p:cNvPr>
          <p:cNvSpPr txBox="1"/>
          <p:nvPr/>
        </p:nvSpPr>
        <p:spPr>
          <a:xfrm>
            <a:off x="6097373" y="6413157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Rose in Jerusalem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4034032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6668FD4-9811-0F54-3915-3595CA14C198}"/>
              </a:ext>
            </a:extLst>
          </p:cNvPr>
          <p:cNvSpPr txBox="1">
            <a:spLocks/>
          </p:cNvSpPr>
          <p:nvPr/>
        </p:nvSpPr>
        <p:spPr>
          <a:xfrm>
            <a:off x="-2357" y="3601"/>
            <a:ext cx="12190428" cy="828595"/>
          </a:xfrm>
          <a:prstGeom prst="rect">
            <a:avLst/>
          </a:prstGeom>
          <a:solidFill>
            <a:srgbClr val="9FBCCC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cs typeface="Sabon Next LT"/>
              </a:rPr>
              <a:t>World Day of Prayer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BCDB6EE-0B70-CCA3-D266-9D18021BA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07" y="1643199"/>
            <a:ext cx="5846118" cy="4372449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7031C968-EB54-82BA-A071-8CF81BDF0697}"/>
              </a:ext>
            </a:extLst>
          </p:cNvPr>
          <p:cNvSpPr txBox="1"/>
          <p:nvPr/>
        </p:nvSpPr>
        <p:spPr>
          <a:xfrm>
            <a:off x="372075" y="5973806"/>
            <a:ext cx="2743200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abon Next LT"/>
                <a:cs typeface="Sabon Next LT"/>
              </a:rPr>
              <a:t>Women from WDP Palestine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  <a:cs typeface="Sabon Next LT"/>
            </a:endParaRPr>
          </a:p>
        </p:txBody>
      </p:sp>
      <p:pic>
        <p:nvPicPr>
          <p:cNvPr id="6" name="Picture 6" descr="A picture containing colorful&#10;&#10;Description automatically generated">
            <a:extLst>
              <a:ext uri="{FF2B5EF4-FFF2-40B4-BE49-F238E27FC236}">
                <a16:creationId xmlns:a16="http://schemas.microsoft.com/office/drawing/2014/main" id="{9318EB03-08E5-977C-1E43-457EE5391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756" y="1027835"/>
            <a:ext cx="4050269" cy="5433897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7031C968-EB54-82BA-A071-8CF81BDF0697}"/>
              </a:ext>
            </a:extLst>
          </p:cNvPr>
          <p:cNvSpPr txBox="1"/>
          <p:nvPr/>
        </p:nvSpPr>
        <p:spPr>
          <a:xfrm>
            <a:off x="7064032" y="6405005"/>
            <a:ext cx="2743200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abon Next LT"/>
                <a:cs typeface="Sabon Next LT"/>
              </a:rPr>
              <a:t>1994 WDP Palestine Artwork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44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B097BAD-10C3-EDC7-51C8-FBACD819B1F1}"/>
              </a:ext>
            </a:extLst>
          </p:cNvPr>
          <p:cNvSpPr txBox="1">
            <a:spLocks/>
          </p:cNvSpPr>
          <p:nvPr/>
        </p:nvSpPr>
        <p:spPr>
          <a:xfrm>
            <a:off x="-2357" y="3601"/>
            <a:ext cx="12190428" cy="828595"/>
          </a:xfrm>
          <a:prstGeom prst="rect">
            <a:avLst/>
          </a:prstGeom>
          <a:solidFill>
            <a:srgbClr val="9FBCCC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cs typeface="Sabon Next LT"/>
              </a:rPr>
              <a:t>Art &amp; Artist</a:t>
            </a:r>
          </a:p>
        </p:txBody>
      </p:sp>
      <p:pic>
        <p:nvPicPr>
          <p:cNvPr id="4" name="Picture 4" descr="A picture containing tree, person, outdoor&#10;&#10;Description automatically generated">
            <a:extLst>
              <a:ext uri="{FF2B5EF4-FFF2-40B4-BE49-F238E27FC236}">
                <a16:creationId xmlns:a16="http://schemas.microsoft.com/office/drawing/2014/main" id="{40A682BB-055F-A028-EE4A-BB7F8F4E4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410" y="1073004"/>
            <a:ext cx="4824952" cy="550095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DDECE54-1039-A032-C360-39DE4D062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863" y="1074520"/>
            <a:ext cx="3937261" cy="55495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B963C0-3260-E6E0-0BC4-BA52851797F8}"/>
              </a:ext>
            </a:extLst>
          </p:cNvPr>
          <p:cNvSpPr txBox="1"/>
          <p:nvPr/>
        </p:nvSpPr>
        <p:spPr>
          <a:xfrm>
            <a:off x="6175332" y="6530236"/>
            <a:ext cx="48308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Sabon Next LT"/>
                <a:cs typeface="Sabon Next LT"/>
              </a:rPr>
              <a:t>Halima Aziz</a:t>
            </a:r>
          </a:p>
        </p:txBody>
      </p:sp>
    </p:spTree>
    <p:extLst>
      <p:ext uri="{BB962C8B-B14F-4D97-AF65-F5344CB8AC3E}">
        <p14:creationId xmlns:p14="http://schemas.microsoft.com/office/powerpoint/2010/main" val="494277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2F6AD93-98B5-D739-C57E-AA821A96D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384203" y="1426672"/>
            <a:ext cx="5707537" cy="4012654"/>
          </a:xfrm>
          <a:prstGeom prst="rect">
            <a:avLst/>
          </a:prstGeom>
        </p:spPr>
      </p:pic>
      <p:pic>
        <p:nvPicPr>
          <p:cNvPr id="2" name="Picture 2" descr="A picture containing mountain, sky, outdoor, valley&#10;&#10;Description automatically generated">
            <a:extLst>
              <a:ext uri="{FF2B5EF4-FFF2-40B4-BE49-F238E27FC236}">
                <a16:creationId xmlns:a16="http://schemas.microsoft.com/office/drawing/2014/main" id="{8D1DC23D-5980-1FA1-CED7-0DA3AF38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210" y="3070357"/>
            <a:ext cx="4651632" cy="3476961"/>
          </a:xfrm>
          <a:prstGeom prst="rect">
            <a:avLst/>
          </a:prstGeom>
        </p:spPr>
      </p:pic>
      <p:pic>
        <p:nvPicPr>
          <p:cNvPr id="3" name="Picture 5" descr="A picture containing food, bread, sale&#10;&#10;Description automatically generated">
            <a:extLst>
              <a:ext uri="{FF2B5EF4-FFF2-40B4-BE49-F238E27FC236}">
                <a16:creationId xmlns:a16="http://schemas.microsoft.com/office/drawing/2014/main" id="{7C8AABCB-67E1-7B89-C014-1DAA6268CC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9589" y="258462"/>
            <a:ext cx="3388497" cy="2537940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208E739F-0876-6319-7C3E-7387EA17396D}"/>
              </a:ext>
            </a:extLst>
          </p:cNvPr>
          <p:cNvSpPr txBox="1"/>
          <p:nvPr/>
        </p:nvSpPr>
        <p:spPr>
          <a:xfrm>
            <a:off x="6631913" y="6496314"/>
            <a:ext cx="5241303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abon Next LT"/>
                <a:cs typeface="Sabon Next LT"/>
              </a:rPr>
              <a:t>St. George’s Monastery (Greek Orthodox)</a:t>
            </a:r>
          </a:p>
        </p:txBody>
      </p:sp>
    </p:spTree>
    <p:extLst>
      <p:ext uri="{BB962C8B-B14F-4D97-AF65-F5344CB8AC3E}">
        <p14:creationId xmlns:p14="http://schemas.microsoft.com/office/powerpoint/2010/main" val="853477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10E06F9-9F12-4D1B-92C0-4B30818D0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5EFE88-F6A7-4B53-AF99-227DFC56A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7F1F56-D22D-3041-91EB-9C871D98C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9" y="-1380"/>
            <a:ext cx="12195142" cy="673028"/>
          </a:xfrm>
          <a:solidFill>
            <a:srgbClr val="9FBCCC"/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Geographical Location</a:t>
            </a:r>
            <a:endParaRPr lang="en-US" dirty="0">
              <a:solidFill>
                <a:schemeClr val="bg1"/>
              </a:solidFill>
              <a:cs typeface="Sabon Next LT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D9E34C0-5102-58E0-ECA2-22E4D7F613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843" y="738443"/>
            <a:ext cx="5456734" cy="342899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83C8DD0-F26B-C1C1-CDAF-F45976489E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266" y="3429000"/>
            <a:ext cx="5456734" cy="3429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DA08F40-4C87-48DA-86E9-B486D7A0F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8167025" y="0"/>
            <a:ext cx="3997615" cy="6816079"/>
            <a:chOff x="8059620" y="41922"/>
            <a:chExt cx="3997615" cy="681607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1C8E188-DD53-4D35-A03A-2337062B5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64DDED8-1BDE-43C6-BEF7-251E46270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270A5F0-115B-2CA1-47FB-C79CAAEBDC52}"/>
              </a:ext>
            </a:extLst>
          </p:cNvPr>
          <p:cNvSpPr txBox="1"/>
          <p:nvPr/>
        </p:nvSpPr>
        <p:spPr>
          <a:xfrm rot="16200000">
            <a:off x="-1027890" y="2623438"/>
            <a:ext cx="296562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ea typeface="+mn-lt"/>
                <a:cs typeface="+mn-lt"/>
              </a:rPr>
              <a:t>Port of Gaza City </a:t>
            </a:r>
            <a:r>
              <a:rPr lang="en-US" sz="1400" dirty="0">
                <a:ea typeface="+mn-lt"/>
                <a:cs typeface="+mn-lt"/>
              </a:rPr>
              <a:t>© </a:t>
            </a:r>
            <a:r>
              <a:rPr lang="en-US" sz="1400" dirty="0">
                <a:latin typeface="Sabon Next LT"/>
                <a:ea typeface="+mn-lt"/>
                <a:cs typeface="+mn-lt"/>
              </a:rPr>
              <a:t>David Wildman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8E4595-6B02-5845-A3B0-EF7032BC7C68}"/>
              </a:ext>
            </a:extLst>
          </p:cNvPr>
          <p:cNvSpPr txBox="1"/>
          <p:nvPr/>
        </p:nvSpPr>
        <p:spPr>
          <a:xfrm rot="-5400000">
            <a:off x="5026455" y="5164954"/>
            <a:ext cx="323747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ea typeface="+mn-lt"/>
                <a:cs typeface="+mn-lt"/>
              </a:rPr>
              <a:t>Beach of Gaza City © David Wildman</a:t>
            </a:r>
          </a:p>
        </p:txBody>
      </p:sp>
    </p:spTree>
    <p:extLst>
      <p:ext uri="{BB962C8B-B14F-4D97-AF65-F5344CB8AC3E}">
        <p14:creationId xmlns:p14="http://schemas.microsoft.com/office/powerpoint/2010/main" val="3659348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indoor, wooden, cluttered&#10;&#10;Description automatically generated">
            <a:extLst>
              <a:ext uri="{FF2B5EF4-FFF2-40B4-BE49-F238E27FC236}">
                <a16:creationId xmlns:a16="http://schemas.microsoft.com/office/drawing/2014/main" id="{98A33F51-94FD-10C1-17DF-C7F163A531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809" y="1119897"/>
            <a:ext cx="6175279" cy="461820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787AB9D-9802-E0F2-32F7-7C309CBCA5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783" y="1654227"/>
            <a:ext cx="5335287" cy="3550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C6C516-225E-7031-5DE5-83D0A1D5E6B1}"/>
              </a:ext>
            </a:extLst>
          </p:cNvPr>
          <p:cNvSpPr txBox="1"/>
          <p:nvPr/>
        </p:nvSpPr>
        <p:spPr>
          <a:xfrm>
            <a:off x="164757" y="5690973"/>
            <a:ext cx="484659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ea typeface="+mn-lt"/>
                <a:cs typeface="+mn-lt"/>
              </a:rPr>
              <a:t>Olivewood nativity set with the Separation Wall in Bethlehem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643BDD-7D07-46DA-1C9F-60BE758888D0}"/>
              </a:ext>
            </a:extLst>
          </p:cNvPr>
          <p:cNvSpPr txBox="1"/>
          <p:nvPr/>
        </p:nvSpPr>
        <p:spPr>
          <a:xfrm>
            <a:off x="6591643" y="5204941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© Nidal Atrash</a:t>
            </a:r>
          </a:p>
        </p:txBody>
      </p:sp>
    </p:spTree>
    <p:extLst>
      <p:ext uri="{BB962C8B-B14F-4D97-AF65-F5344CB8AC3E}">
        <p14:creationId xmlns:p14="http://schemas.microsoft.com/office/powerpoint/2010/main" val="3812820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6338D32F-AB78-2747-D4AF-44D082C0D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37" y="193594"/>
            <a:ext cx="4498949" cy="6354109"/>
          </a:xfrm>
          <a:prstGeom prst="rect">
            <a:avLst/>
          </a:prstGeom>
        </p:spPr>
      </p:pic>
      <p:pic>
        <p:nvPicPr>
          <p:cNvPr id="3" name="Picture 3" descr="A picture containing outdoor, building, bridge, stone&#10;&#10;Description automatically generated">
            <a:extLst>
              <a:ext uri="{FF2B5EF4-FFF2-40B4-BE49-F238E27FC236}">
                <a16:creationId xmlns:a16="http://schemas.microsoft.com/office/drawing/2014/main" id="{001C18BB-2E03-6926-2791-B3E2AD98FC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451" y="193115"/>
            <a:ext cx="4762107" cy="63363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8EC46A-72DB-CA06-4769-58009E3C425B}"/>
              </a:ext>
            </a:extLst>
          </p:cNvPr>
          <p:cNvSpPr txBox="1"/>
          <p:nvPr/>
        </p:nvSpPr>
        <p:spPr>
          <a:xfrm>
            <a:off x="687860" y="6550454"/>
            <a:ext cx="348460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Areas A, B, and C in the West Bank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  <a:cs typeface="Sabon Next 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2F659C-14E0-8401-CD6C-96B62DF07FEF}"/>
              </a:ext>
            </a:extLst>
          </p:cNvPr>
          <p:cNvSpPr txBox="1"/>
          <p:nvPr/>
        </p:nvSpPr>
        <p:spPr>
          <a:xfrm>
            <a:off x="6138562" y="6481805"/>
            <a:ext cx="410244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Checkpoint 300 between Bethlehem and Jerusalem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1446169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E354A-2E7C-44C1-3BB5-98DA1B1DE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52" y="1922"/>
            <a:ext cx="12185869" cy="827401"/>
          </a:xfrm>
          <a:solidFill>
            <a:srgbClr val="9FBCCC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Sabon Next LT"/>
              </a:rPr>
              <a:t>History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3" descr="A picture containing mountain, outdoor, building, sky&#10;&#10;Description automatically generated">
            <a:extLst>
              <a:ext uri="{FF2B5EF4-FFF2-40B4-BE49-F238E27FC236}">
                <a16:creationId xmlns:a16="http://schemas.microsoft.com/office/drawing/2014/main" id="{5FB07246-8A80-7215-2ECE-453A8C1467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2848" y="3851547"/>
            <a:ext cx="3868967" cy="2921382"/>
          </a:xfrm>
          <a:prstGeom prst="rect">
            <a:avLst/>
          </a:prstGeom>
        </p:spPr>
      </p:pic>
      <p:pic>
        <p:nvPicPr>
          <p:cNvPr id="4" name="Picture 4" descr="Text, letter&#10;&#10;Description automatically generated">
            <a:extLst>
              <a:ext uri="{FF2B5EF4-FFF2-40B4-BE49-F238E27FC236}">
                <a16:creationId xmlns:a16="http://schemas.microsoft.com/office/drawing/2014/main" id="{144CD470-AC02-48F3-7B33-168B62394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55" y="1004752"/>
            <a:ext cx="4323960" cy="5707169"/>
          </a:xfrm>
          <a:prstGeom prst="rect">
            <a:avLst/>
          </a:prstGeom>
        </p:spPr>
      </p:pic>
      <p:pic>
        <p:nvPicPr>
          <p:cNvPr id="5" name="Picture 5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C0D85A52-0721-2B94-B940-044191F62A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383" y="913526"/>
            <a:ext cx="3874417" cy="29372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DFCF4C-674C-E435-04A9-A8AABE2C2BA1}"/>
              </a:ext>
            </a:extLst>
          </p:cNvPr>
          <p:cNvSpPr txBox="1"/>
          <p:nvPr/>
        </p:nvSpPr>
        <p:spPr>
          <a:xfrm rot="16200000">
            <a:off x="-1158931" y="524613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Balfour Declaration of 1917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  <a:cs typeface="Sabon Next 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AFD8FE-D49C-0112-D661-0ECA92BB0E97}"/>
              </a:ext>
            </a:extLst>
          </p:cNvPr>
          <p:cNvSpPr txBox="1"/>
          <p:nvPr/>
        </p:nvSpPr>
        <p:spPr>
          <a:xfrm>
            <a:off x="4944147" y="3850226"/>
            <a:ext cx="369055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Sabon Next LT"/>
                <a:cs typeface="Sabon Next LT"/>
              </a:rPr>
              <a:t>The Separation Wall surrounding Bethlehem</a:t>
            </a:r>
            <a:r>
              <a:rPr lang="en-US" sz="1200" dirty="0">
                <a:latin typeface="Sabon Next LT"/>
                <a:cs typeface="Times New Roman"/>
              </a:rPr>
              <a:t> </a:t>
            </a:r>
            <a:endParaRPr lang="en-US" sz="1200" dirty="0">
              <a:latin typeface="Sabon Next LT"/>
              <a:cs typeface="Sabon Next 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0A6807-E9D1-5414-354D-D3A5D43CDD7A}"/>
              </a:ext>
            </a:extLst>
          </p:cNvPr>
          <p:cNvSpPr txBox="1"/>
          <p:nvPr/>
        </p:nvSpPr>
        <p:spPr>
          <a:xfrm>
            <a:off x="11290750" y="3548950"/>
            <a:ext cx="10544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Jerusalem</a:t>
            </a:r>
          </a:p>
        </p:txBody>
      </p:sp>
    </p:spTree>
    <p:extLst>
      <p:ext uri="{BB962C8B-B14F-4D97-AF65-F5344CB8AC3E}">
        <p14:creationId xmlns:p14="http://schemas.microsoft.com/office/powerpoint/2010/main" val="2154166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grass, outdoor, rock, pile&#10;&#10;Description automatically generated">
            <a:extLst>
              <a:ext uri="{FF2B5EF4-FFF2-40B4-BE49-F238E27FC236}">
                <a16:creationId xmlns:a16="http://schemas.microsoft.com/office/drawing/2014/main" id="{1146A730-607A-52F0-B5B0-4497C57561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058" y="119447"/>
            <a:ext cx="6430961" cy="4144788"/>
          </a:xfrm>
          <a:prstGeom prst="rect">
            <a:avLst/>
          </a:prstGeom>
        </p:spPr>
      </p:pic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9261800B-AA4D-C19E-01D0-CC605CA353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22"/>
          <a:stretch/>
        </p:blipFill>
        <p:spPr>
          <a:xfrm>
            <a:off x="6097374" y="2501400"/>
            <a:ext cx="5907647" cy="4216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6726C1-C7FB-39C8-B5F8-18694C373292}"/>
              </a:ext>
            </a:extLst>
          </p:cNvPr>
          <p:cNvSpPr txBox="1"/>
          <p:nvPr/>
        </p:nvSpPr>
        <p:spPr>
          <a:xfrm>
            <a:off x="111211" y="4216400"/>
            <a:ext cx="436330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“We Refuse to be Enemies” sign at the Tent of Nations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7CEF27-8364-DE38-BAD2-55132BED3DC1}"/>
              </a:ext>
            </a:extLst>
          </p:cNvPr>
          <p:cNvSpPr txBox="1"/>
          <p:nvPr/>
        </p:nvSpPr>
        <p:spPr>
          <a:xfrm>
            <a:off x="9104184" y="2191265"/>
            <a:ext cx="322374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Display at the United Nations in 2018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4284391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sky, outdoor, grass, area&#10;&#10;Description automatically generated">
            <a:extLst>
              <a:ext uri="{FF2B5EF4-FFF2-40B4-BE49-F238E27FC236}">
                <a16:creationId xmlns:a16="http://schemas.microsoft.com/office/drawing/2014/main" id="{A812B3D9-F2AB-05B9-4604-27FD1C002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64" y="289530"/>
            <a:ext cx="4549709" cy="6074691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1B42B1C-D836-284D-0458-4BA42239D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981" y="290954"/>
            <a:ext cx="2939297" cy="2206854"/>
          </a:xfrm>
          <a:prstGeom prst="rect">
            <a:avLst/>
          </a:prstGeom>
        </p:spPr>
      </p:pic>
      <p:pic>
        <p:nvPicPr>
          <p:cNvPr id="4" name="Picture 4" descr="A picture containing tiled, bathroom&#10;&#10;Description automatically generated">
            <a:extLst>
              <a:ext uri="{FF2B5EF4-FFF2-40B4-BE49-F238E27FC236}">
                <a16:creationId xmlns:a16="http://schemas.microsoft.com/office/drawing/2014/main" id="{66DDEB9F-4858-8C55-A7C3-CD497E744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033" y="291445"/>
            <a:ext cx="3088555" cy="2205872"/>
          </a:xfrm>
          <a:prstGeom prst="rect">
            <a:avLst/>
          </a:prstGeom>
        </p:spPr>
      </p:pic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BBCD8E8C-92A0-A51A-E7D9-3F1D2BEAA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617" y="2929504"/>
            <a:ext cx="5524106" cy="36934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7958C9-1DD2-E2D7-9F6B-329457E85BF2}"/>
              </a:ext>
            </a:extLst>
          </p:cNvPr>
          <p:cNvSpPr txBox="1"/>
          <p:nvPr/>
        </p:nvSpPr>
        <p:spPr>
          <a:xfrm>
            <a:off x="152400" y="6358379"/>
            <a:ext cx="461284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Palestinians in the West Bank are cut off from Rachel’s Tomb by the Separation Wall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251833-32A7-A225-842E-381EBC536EEC}"/>
              </a:ext>
            </a:extLst>
          </p:cNvPr>
          <p:cNvSpPr txBox="1"/>
          <p:nvPr/>
        </p:nvSpPr>
        <p:spPr>
          <a:xfrm>
            <a:off x="5777059" y="6546915"/>
            <a:ext cx="56812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Times New Roman"/>
              </a:rPr>
              <a:t>4 maps showing the loss of Palestinian land from 1946-2000</a:t>
            </a:r>
            <a:endParaRPr lang="en-US" sz="1400" dirty="0">
              <a:latin typeface="Sabon Next 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B2EDD4-FFD7-1545-7280-B89016EC915C}"/>
              </a:ext>
            </a:extLst>
          </p:cNvPr>
          <p:cNvSpPr txBox="1"/>
          <p:nvPr/>
        </p:nvSpPr>
        <p:spPr>
          <a:xfrm>
            <a:off x="4991493" y="2430544"/>
            <a:ext cx="101495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Jerusalem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EB7437-A667-2D5A-91B3-AC24951AD871}"/>
              </a:ext>
            </a:extLst>
          </p:cNvPr>
          <p:cNvSpPr txBox="1"/>
          <p:nvPr/>
        </p:nvSpPr>
        <p:spPr>
          <a:xfrm>
            <a:off x="8510833" y="2430544"/>
            <a:ext cx="373301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Palestinian flag at the United Nations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2285564845"/>
      </p:ext>
    </p:extLst>
  </p:cSld>
  <p:clrMapOvr>
    <a:masterClrMapping/>
  </p:clrMapOvr>
</p:sld>
</file>

<file path=ppt/theme/theme1.xml><?xml version="1.0" encoding="utf-8"?>
<a:theme xmlns:a="http://schemas.openxmlformats.org/drawingml/2006/main" name="DappledVTI">
  <a:themeElements>
    <a:clrScheme name="AnalogousFromLightSeedLeftStep">
      <a:dk1>
        <a:srgbClr val="000000"/>
      </a:dk1>
      <a:lt1>
        <a:srgbClr val="FFFFFF"/>
      </a:lt1>
      <a:dk2>
        <a:srgbClr val="203922"/>
      </a:dk2>
      <a:lt2>
        <a:srgbClr val="E8E4E2"/>
      </a:lt2>
      <a:accent1>
        <a:srgbClr val="80A7BA"/>
      </a:accent1>
      <a:accent2>
        <a:srgbClr val="76ACA7"/>
      </a:accent2>
      <a:accent3>
        <a:srgbClr val="81AA95"/>
      </a:accent3>
      <a:accent4>
        <a:srgbClr val="78B07C"/>
      </a:accent4>
      <a:accent5>
        <a:srgbClr val="8EA980"/>
      </a:accent5>
      <a:accent6>
        <a:srgbClr val="9AA772"/>
      </a:accent6>
      <a:hlink>
        <a:srgbClr val="A8765E"/>
      </a:hlink>
      <a:folHlink>
        <a:srgbClr val="7F7F7F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830CB3F471CD45AB9D167714B9B1E2" ma:contentTypeVersion="17" ma:contentTypeDescription="Create a new document." ma:contentTypeScope="" ma:versionID="8d98cfa5db69be1793cb83656c22a91a">
  <xsd:schema xmlns:xsd="http://www.w3.org/2001/XMLSchema" xmlns:xs="http://www.w3.org/2001/XMLSchema" xmlns:p="http://schemas.microsoft.com/office/2006/metadata/properties" xmlns:ns2="d06b372d-6034-4e9e-a822-36bcae0a06f3" xmlns:ns3="65fce7e3-6e1f-49ab-88fd-10a8a73f5a3d" targetNamespace="http://schemas.microsoft.com/office/2006/metadata/properties" ma:root="true" ma:fieldsID="d1433ca0f6948a248ab0b8787bf325ae" ns2:_="" ns3:_="">
    <xsd:import namespace="d06b372d-6034-4e9e-a822-36bcae0a06f3"/>
    <xsd:import namespace="65fce7e3-6e1f-49ab-88fd-10a8a73f5a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6b372d-6034-4e9e-a822-36bcae0a06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c73d9e2-7ba3-4fad-ae24-e4c738f7e5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fce7e3-6e1f-49ab-88fd-10a8a73f5a3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dc26093-f5e2-430f-a90c-4194319777ea}" ma:internalName="TaxCatchAll" ma:showField="CatchAllData" ma:web="65fce7e3-6e1f-49ab-88fd-10a8a73f5a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06b372d-6034-4e9e-a822-36bcae0a06f3">
      <Terms xmlns="http://schemas.microsoft.com/office/infopath/2007/PartnerControls"/>
    </lcf76f155ced4ddcb4097134ff3c332f>
    <TaxCatchAll xmlns="65fce7e3-6e1f-49ab-88fd-10a8a73f5a3d" xsi:nil="true"/>
  </documentManagement>
</p:properties>
</file>

<file path=customXml/itemProps1.xml><?xml version="1.0" encoding="utf-8"?>
<ds:datastoreItem xmlns:ds="http://schemas.openxmlformats.org/officeDocument/2006/customXml" ds:itemID="{90E69030-3AD9-4FCA-9AE1-3098F66585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9508CA-103E-4416-AD07-D9C439ACF6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6b372d-6034-4e9e-a822-36bcae0a06f3"/>
    <ds:schemaRef ds:uri="65fce7e3-6e1f-49ab-88fd-10a8a73f5a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ED160D7-DE68-4243-ACC9-D635CEC2F1D1}">
  <ds:schemaRefs>
    <ds:schemaRef ds:uri="http://purl.org/dc/dcmitype/"/>
    <ds:schemaRef ds:uri="65fce7e3-6e1f-49ab-88fd-10a8a73f5a3d"/>
    <ds:schemaRef ds:uri="http://purl.org/dc/elements/1.1/"/>
    <ds:schemaRef ds:uri="d06b372d-6034-4e9e-a822-36bcae0a06f3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427</Words>
  <Application>Microsoft Macintosh PowerPoint</Application>
  <PresentationFormat>Widescreen</PresentationFormat>
  <Paragraphs>77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Avenir Next LT Pro</vt:lpstr>
      <vt:lpstr>AvenirNext LT Pro Medium</vt:lpstr>
      <vt:lpstr>Sabon Next LT</vt:lpstr>
      <vt:lpstr>DappledVTI</vt:lpstr>
      <vt:lpstr>WORLD DAY OF PRAYER 2024</vt:lpstr>
      <vt:lpstr>Background</vt:lpstr>
      <vt:lpstr>PowerPoint Presentation</vt:lpstr>
      <vt:lpstr>Geographical Location</vt:lpstr>
      <vt:lpstr>PowerPoint Presentation</vt:lpstr>
      <vt:lpstr>PowerPoint Presentation</vt:lpstr>
      <vt:lpstr>History</vt:lpstr>
      <vt:lpstr>PowerPoint Presentation</vt:lpstr>
      <vt:lpstr>PowerPoint Presentation</vt:lpstr>
      <vt:lpstr>Population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Samantha Figueroa</cp:lastModifiedBy>
  <cp:revision>746</cp:revision>
  <dcterms:created xsi:type="dcterms:W3CDTF">2023-03-21T19:58:18Z</dcterms:created>
  <dcterms:modified xsi:type="dcterms:W3CDTF">2023-11-08T16:39:14Z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0x010100ED830CB3F471CD45AB9D167714B9B1E2</vt:lpwstr>
  </property>
  <property fmtid="{D5CDD505-2E9C-101B-9397-08002B2CF9AE}" pid="3" name="MediaServiceImageTags">
    <vt:lpwstr/>
  </property>
</Properties>
</file>