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0" r:id="rId37"/>
    <p:sldId id="292" r:id="rId38"/>
    <p:sldId id="293" r:id="rId39"/>
    <p:sldId id="294" r:id="rId40"/>
    <p:sldId id="295" r:id="rId41"/>
    <p:sldId id="296" r:id="rId42"/>
    <p:sldId id="297" r:id="rId43"/>
    <p:sldId id="298" r:id="rId44"/>
    <p:sldId id="299" r:id="rId45"/>
    <p:sldId id="300" r:id="rId46"/>
    <p:sldId id="301" r:id="rId47"/>
    <p:sldId id="305" r:id="rId48"/>
    <p:sldId id="302" r:id="rId49"/>
    <p:sldId id="303" r:id="rId50"/>
    <p:sldId id="304"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47" r:id="rId68"/>
    <p:sldId id="348" r:id="rId69"/>
    <p:sldId id="322" r:id="rId70"/>
    <p:sldId id="323" r:id="rId71"/>
    <p:sldId id="324" r:id="rId72"/>
    <p:sldId id="325" r:id="rId73"/>
    <p:sldId id="326" r:id="rId74"/>
    <p:sldId id="327" r:id="rId75"/>
    <p:sldId id="328" r:id="rId76"/>
    <p:sldId id="349" r:id="rId77"/>
    <p:sldId id="350" r:id="rId78"/>
    <p:sldId id="329" r:id="rId79"/>
    <p:sldId id="330" r:id="rId80"/>
    <p:sldId id="331" r:id="rId81"/>
    <p:sldId id="332" r:id="rId82"/>
    <p:sldId id="333" r:id="rId83"/>
    <p:sldId id="334" r:id="rId84"/>
    <p:sldId id="335" r:id="rId85"/>
    <p:sldId id="351" r:id="rId86"/>
    <p:sldId id="336" r:id="rId87"/>
    <p:sldId id="337" r:id="rId88"/>
    <p:sldId id="338" r:id="rId89"/>
    <p:sldId id="339" r:id="rId90"/>
    <p:sldId id="340" r:id="rId91"/>
    <p:sldId id="341" r:id="rId92"/>
    <p:sldId id="342" r:id="rId93"/>
    <p:sldId id="352" r:id="rId94"/>
    <p:sldId id="353" r:id="rId95"/>
    <p:sldId id="343" r:id="rId96"/>
    <p:sldId id="344" r:id="rId97"/>
    <p:sldId id="345" r:id="rId98"/>
    <p:sldId id="346"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2C7FF-1C87-4881-BC61-CC12C799DD4D}" v="411" dt="2023-02-03T02:14:39.8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0" d="100"/>
          <a:sy n="50" d="100"/>
        </p:scale>
        <p:origin x="942" y="3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church North Methodist Parish" userId="19f62870f873f61a" providerId="Windows Live" clId="Web-{04D2C7FF-1C87-4881-BC61-CC12C799DD4D}"/>
    <pc:docChg chg="modSld">
      <pc:chgData name="Christchurch North Methodist Parish" userId="19f62870f873f61a" providerId="Windows Live" clId="Web-{04D2C7FF-1C87-4881-BC61-CC12C799DD4D}" dt="2023-02-03T02:14:39.879" v="410"/>
      <pc:docMkLst>
        <pc:docMk/>
      </pc:docMkLst>
      <pc:sldChg chg="modTransition">
        <pc:chgData name="Christchurch North Methodist Parish" userId="19f62870f873f61a" providerId="Windows Live" clId="Web-{04D2C7FF-1C87-4881-BC61-CC12C799DD4D}" dt="2023-02-03T02:14:39.864" v="297"/>
        <pc:sldMkLst>
          <pc:docMk/>
          <pc:sldMk cId="881498067" sldId="256"/>
        </pc:sldMkLst>
      </pc:sldChg>
      <pc:sldChg chg="modTransition">
        <pc:chgData name="Christchurch North Methodist Parish" userId="19f62870f873f61a" providerId="Windows Live" clId="Web-{04D2C7FF-1C87-4881-BC61-CC12C799DD4D}" dt="2023-02-03T02:14:39.879" v="410"/>
        <pc:sldMkLst>
          <pc:docMk/>
          <pc:sldMk cId="2994845084" sldId="257"/>
        </pc:sldMkLst>
      </pc:sldChg>
      <pc:sldChg chg="modTransition">
        <pc:chgData name="Christchurch North Methodist Parish" userId="19f62870f873f61a" providerId="Windows Live" clId="Web-{04D2C7FF-1C87-4881-BC61-CC12C799DD4D}" dt="2023-02-03T02:14:39.879" v="364"/>
        <pc:sldMkLst>
          <pc:docMk/>
          <pc:sldMk cId="1819769612" sldId="258"/>
        </pc:sldMkLst>
      </pc:sldChg>
      <pc:sldChg chg="modTransition">
        <pc:chgData name="Christchurch North Methodist Parish" userId="19f62870f873f61a" providerId="Windows Live" clId="Web-{04D2C7FF-1C87-4881-BC61-CC12C799DD4D}" dt="2023-02-03T02:14:39.879" v="365"/>
        <pc:sldMkLst>
          <pc:docMk/>
          <pc:sldMk cId="4104799112" sldId="259"/>
        </pc:sldMkLst>
      </pc:sldChg>
      <pc:sldChg chg="modTransition">
        <pc:chgData name="Christchurch North Methodist Parish" userId="19f62870f873f61a" providerId="Windows Live" clId="Web-{04D2C7FF-1C87-4881-BC61-CC12C799DD4D}" dt="2023-02-03T02:14:39.879" v="366"/>
        <pc:sldMkLst>
          <pc:docMk/>
          <pc:sldMk cId="1577260322" sldId="260"/>
        </pc:sldMkLst>
      </pc:sldChg>
      <pc:sldChg chg="modTransition">
        <pc:chgData name="Christchurch North Methodist Parish" userId="19f62870f873f61a" providerId="Windows Live" clId="Web-{04D2C7FF-1C87-4881-BC61-CC12C799DD4D}" dt="2023-02-03T02:14:39.879" v="409"/>
        <pc:sldMkLst>
          <pc:docMk/>
          <pc:sldMk cId="13903480" sldId="261"/>
        </pc:sldMkLst>
      </pc:sldChg>
      <pc:sldChg chg="modTransition">
        <pc:chgData name="Christchurch North Methodist Parish" userId="19f62870f873f61a" providerId="Windows Live" clId="Web-{04D2C7FF-1C87-4881-BC61-CC12C799DD4D}" dt="2023-02-03T02:14:39.879" v="367"/>
        <pc:sldMkLst>
          <pc:docMk/>
          <pc:sldMk cId="2108289611" sldId="262"/>
        </pc:sldMkLst>
      </pc:sldChg>
      <pc:sldChg chg="modTransition">
        <pc:chgData name="Christchurch North Methodist Parish" userId="19f62870f873f61a" providerId="Windows Live" clId="Web-{04D2C7FF-1C87-4881-BC61-CC12C799DD4D}" dt="2023-02-03T02:14:39.879" v="368"/>
        <pc:sldMkLst>
          <pc:docMk/>
          <pc:sldMk cId="2419928750" sldId="263"/>
        </pc:sldMkLst>
      </pc:sldChg>
      <pc:sldChg chg="modTransition">
        <pc:chgData name="Christchurch North Methodist Parish" userId="19f62870f873f61a" providerId="Windows Live" clId="Web-{04D2C7FF-1C87-4881-BC61-CC12C799DD4D}" dt="2023-02-03T02:14:39.879" v="369"/>
        <pc:sldMkLst>
          <pc:docMk/>
          <pc:sldMk cId="3625121746" sldId="264"/>
        </pc:sldMkLst>
      </pc:sldChg>
      <pc:sldChg chg="modTransition">
        <pc:chgData name="Christchurch North Methodist Parish" userId="19f62870f873f61a" providerId="Windows Live" clId="Web-{04D2C7FF-1C87-4881-BC61-CC12C799DD4D}" dt="2023-02-03T02:14:39.879" v="370"/>
        <pc:sldMkLst>
          <pc:docMk/>
          <pc:sldMk cId="609996977" sldId="265"/>
        </pc:sldMkLst>
      </pc:sldChg>
      <pc:sldChg chg="modTransition">
        <pc:chgData name="Christchurch North Methodist Parish" userId="19f62870f873f61a" providerId="Windows Live" clId="Web-{04D2C7FF-1C87-4881-BC61-CC12C799DD4D}" dt="2023-02-03T02:14:39.879" v="371"/>
        <pc:sldMkLst>
          <pc:docMk/>
          <pc:sldMk cId="3321184985" sldId="266"/>
        </pc:sldMkLst>
      </pc:sldChg>
      <pc:sldChg chg="modTransition">
        <pc:chgData name="Christchurch North Methodist Parish" userId="19f62870f873f61a" providerId="Windows Live" clId="Web-{04D2C7FF-1C87-4881-BC61-CC12C799DD4D}" dt="2023-02-03T02:14:39.879" v="372"/>
        <pc:sldMkLst>
          <pc:docMk/>
          <pc:sldMk cId="922315764" sldId="267"/>
        </pc:sldMkLst>
      </pc:sldChg>
      <pc:sldChg chg="modTransition">
        <pc:chgData name="Christchurch North Methodist Parish" userId="19f62870f873f61a" providerId="Windows Live" clId="Web-{04D2C7FF-1C87-4881-BC61-CC12C799DD4D}" dt="2023-02-03T02:14:39.879" v="373"/>
        <pc:sldMkLst>
          <pc:docMk/>
          <pc:sldMk cId="495799610" sldId="268"/>
        </pc:sldMkLst>
      </pc:sldChg>
      <pc:sldChg chg="modTransition">
        <pc:chgData name="Christchurch North Methodist Parish" userId="19f62870f873f61a" providerId="Windows Live" clId="Web-{04D2C7FF-1C87-4881-BC61-CC12C799DD4D}" dt="2023-02-03T02:14:39.879" v="374"/>
        <pc:sldMkLst>
          <pc:docMk/>
          <pc:sldMk cId="135956053" sldId="269"/>
        </pc:sldMkLst>
      </pc:sldChg>
      <pc:sldChg chg="modTransition">
        <pc:chgData name="Christchurch North Methodist Parish" userId="19f62870f873f61a" providerId="Windows Live" clId="Web-{04D2C7FF-1C87-4881-BC61-CC12C799DD4D}" dt="2023-02-03T02:14:39.879" v="375"/>
        <pc:sldMkLst>
          <pc:docMk/>
          <pc:sldMk cId="967780464" sldId="270"/>
        </pc:sldMkLst>
      </pc:sldChg>
      <pc:sldChg chg="modTransition">
        <pc:chgData name="Christchurch North Methodist Parish" userId="19f62870f873f61a" providerId="Windows Live" clId="Web-{04D2C7FF-1C87-4881-BC61-CC12C799DD4D}" dt="2023-02-03T02:14:39.879" v="376"/>
        <pc:sldMkLst>
          <pc:docMk/>
          <pc:sldMk cId="2891648228" sldId="271"/>
        </pc:sldMkLst>
      </pc:sldChg>
      <pc:sldChg chg="modTransition">
        <pc:chgData name="Christchurch North Methodist Parish" userId="19f62870f873f61a" providerId="Windows Live" clId="Web-{04D2C7FF-1C87-4881-BC61-CC12C799DD4D}" dt="2023-02-03T02:14:39.879" v="377"/>
        <pc:sldMkLst>
          <pc:docMk/>
          <pc:sldMk cId="656071074" sldId="272"/>
        </pc:sldMkLst>
      </pc:sldChg>
      <pc:sldChg chg="modTransition">
        <pc:chgData name="Christchurch North Methodist Parish" userId="19f62870f873f61a" providerId="Windows Live" clId="Web-{04D2C7FF-1C87-4881-BC61-CC12C799DD4D}" dt="2023-02-03T02:14:39.879" v="378"/>
        <pc:sldMkLst>
          <pc:docMk/>
          <pc:sldMk cId="2750782415" sldId="273"/>
        </pc:sldMkLst>
      </pc:sldChg>
      <pc:sldChg chg="modTransition">
        <pc:chgData name="Christchurch North Methodist Parish" userId="19f62870f873f61a" providerId="Windows Live" clId="Web-{04D2C7FF-1C87-4881-BC61-CC12C799DD4D}" dt="2023-02-03T02:14:39.879" v="379"/>
        <pc:sldMkLst>
          <pc:docMk/>
          <pc:sldMk cId="3443048095" sldId="274"/>
        </pc:sldMkLst>
      </pc:sldChg>
      <pc:sldChg chg="modTransition">
        <pc:chgData name="Christchurch North Methodist Parish" userId="19f62870f873f61a" providerId="Windows Live" clId="Web-{04D2C7FF-1C87-4881-BC61-CC12C799DD4D}" dt="2023-02-03T02:14:39.879" v="380"/>
        <pc:sldMkLst>
          <pc:docMk/>
          <pc:sldMk cId="1544050448" sldId="275"/>
        </pc:sldMkLst>
      </pc:sldChg>
      <pc:sldChg chg="modTransition">
        <pc:chgData name="Christchurch North Methodist Parish" userId="19f62870f873f61a" providerId="Windows Live" clId="Web-{04D2C7FF-1C87-4881-BC61-CC12C799DD4D}" dt="2023-02-03T02:14:39.879" v="381"/>
        <pc:sldMkLst>
          <pc:docMk/>
          <pc:sldMk cId="3512601157" sldId="276"/>
        </pc:sldMkLst>
      </pc:sldChg>
      <pc:sldChg chg="modTransition">
        <pc:chgData name="Christchurch North Methodist Parish" userId="19f62870f873f61a" providerId="Windows Live" clId="Web-{04D2C7FF-1C87-4881-BC61-CC12C799DD4D}" dt="2023-02-03T02:14:39.879" v="382"/>
        <pc:sldMkLst>
          <pc:docMk/>
          <pc:sldMk cId="131794869" sldId="277"/>
        </pc:sldMkLst>
      </pc:sldChg>
      <pc:sldChg chg="modTransition">
        <pc:chgData name="Christchurch North Methodist Parish" userId="19f62870f873f61a" providerId="Windows Live" clId="Web-{04D2C7FF-1C87-4881-BC61-CC12C799DD4D}" dt="2023-02-03T02:14:39.879" v="383"/>
        <pc:sldMkLst>
          <pc:docMk/>
          <pc:sldMk cId="1594365624" sldId="278"/>
        </pc:sldMkLst>
      </pc:sldChg>
      <pc:sldChg chg="modTransition">
        <pc:chgData name="Christchurch North Methodist Parish" userId="19f62870f873f61a" providerId="Windows Live" clId="Web-{04D2C7FF-1C87-4881-BC61-CC12C799DD4D}" dt="2023-02-03T02:14:39.879" v="384"/>
        <pc:sldMkLst>
          <pc:docMk/>
          <pc:sldMk cId="65124949" sldId="279"/>
        </pc:sldMkLst>
      </pc:sldChg>
      <pc:sldChg chg="modTransition">
        <pc:chgData name="Christchurch North Methodist Parish" userId="19f62870f873f61a" providerId="Windows Live" clId="Web-{04D2C7FF-1C87-4881-BC61-CC12C799DD4D}" dt="2023-02-03T02:14:39.879" v="385"/>
        <pc:sldMkLst>
          <pc:docMk/>
          <pc:sldMk cId="3828361612" sldId="280"/>
        </pc:sldMkLst>
      </pc:sldChg>
      <pc:sldChg chg="modTransition">
        <pc:chgData name="Christchurch North Methodist Parish" userId="19f62870f873f61a" providerId="Windows Live" clId="Web-{04D2C7FF-1C87-4881-BC61-CC12C799DD4D}" dt="2023-02-03T02:14:39.879" v="386"/>
        <pc:sldMkLst>
          <pc:docMk/>
          <pc:sldMk cId="3630809542" sldId="281"/>
        </pc:sldMkLst>
      </pc:sldChg>
      <pc:sldChg chg="modTransition">
        <pc:chgData name="Christchurch North Methodist Parish" userId="19f62870f873f61a" providerId="Windows Live" clId="Web-{04D2C7FF-1C87-4881-BC61-CC12C799DD4D}" dt="2023-02-03T02:14:39.879" v="387"/>
        <pc:sldMkLst>
          <pc:docMk/>
          <pc:sldMk cId="3960218266" sldId="282"/>
        </pc:sldMkLst>
      </pc:sldChg>
      <pc:sldChg chg="modTransition">
        <pc:chgData name="Christchurch North Methodist Parish" userId="19f62870f873f61a" providerId="Windows Live" clId="Web-{04D2C7FF-1C87-4881-BC61-CC12C799DD4D}" dt="2023-02-03T02:14:39.879" v="388"/>
        <pc:sldMkLst>
          <pc:docMk/>
          <pc:sldMk cId="2409174549" sldId="283"/>
        </pc:sldMkLst>
      </pc:sldChg>
      <pc:sldChg chg="modTransition">
        <pc:chgData name="Christchurch North Methodist Parish" userId="19f62870f873f61a" providerId="Windows Live" clId="Web-{04D2C7FF-1C87-4881-BC61-CC12C799DD4D}" dt="2023-02-03T02:14:39.879" v="389"/>
        <pc:sldMkLst>
          <pc:docMk/>
          <pc:sldMk cId="3912781364" sldId="284"/>
        </pc:sldMkLst>
      </pc:sldChg>
      <pc:sldChg chg="modTransition">
        <pc:chgData name="Christchurch North Methodist Parish" userId="19f62870f873f61a" providerId="Windows Live" clId="Web-{04D2C7FF-1C87-4881-BC61-CC12C799DD4D}" dt="2023-02-03T02:14:39.879" v="390"/>
        <pc:sldMkLst>
          <pc:docMk/>
          <pc:sldMk cId="3910937059" sldId="285"/>
        </pc:sldMkLst>
      </pc:sldChg>
      <pc:sldChg chg="modTransition">
        <pc:chgData name="Christchurch North Methodist Parish" userId="19f62870f873f61a" providerId="Windows Live" clId="Web-{04D2C7FF-1C87-4881-BC61-CC12C799DD4D}" dt="2023-02-03T02:14:39.879" v="391"/>
        <pc:sldMkLst>
          <pc:docMk/>
          <pc:sldMk cId="382905966" sldId="286"/>
        </pc:sldMkLst>
      </pc:sldChg>
      <pc:sldChg chg="modTransition">
        <pc:chgData name="Christchurch North Methodist Parish" userId="19f62870f873f61a" providerId="Windows Live" clId="Web-{04D2C7FF-1C87-4881-BC61-CC12C799DD4D}" dt="2023-02-03T02:14:39.879" v="392"/>
        <pc:sldMkLst>
          <pc:docMk/>
          <pc:sldMk cId="164932139" sldId="287"/>
        </pc:sldMkLst>
      </pc:sldChg>
      <pc:sldChg chg="modTransition">
        <pc:chgData name="Christchurch North Methodist Parish" userId="19f62870f873f61a" providerId="Windows Live" clId="Web-{04D2C7FF-1C87-4881-BC61-CC12C799DD4D}" dt="2023-02-03T02:14:39.879" v="393"/>
        <pc:sldMkLst>
          <pc:docMk/>
          <pc:sldMk cId="4024590518" sldId="288"/>
        </pc:sldMkLst>
      </pc:sldChg>
      <pc:sldChg chg="modTransition">
        <pc:chgData name="Christchurch North Methodist Parish" userId="19f62870f873f61a" providerId="Windows Live" clId="Web-{04D2C7FF-1C87-4881-BC61-CC12C799DD4D}" dt="2023-02-03T02:14:39.879" v="394"/>
        <pc:sldMkLst>
          <pc:docMk/>
          <pc:sldMk cId="1566131494" sldId="289"/>
        </pc:sldMkLst>
      </pc:sldChg>
      <pc:sldChg chg="modTransition">
        <pc:chgData name="Christchurch North Methodist Parish" userId="19f62870f873f61a" providerId="Windows Live" clId="Web-{04D2C7FF-1C87-4881-BC61-CC12C799DD4D}" dt="2023-02-03T02:14:39.879" v="396"/>
        <pc:sldMkLst>
          <pc:docMk/>
          <pc:sldMk cId="2504704407" sldId="290"/>
        </pc:sldMkLst>
      </pc:sldChg>
      <pc:sldChg chg="modTransition">
        <pc:chgData name="Christchurch North Methodist Parish" userId="19f62870f873f61a" providerId="Windows Live" clId="Web-{04D2C7FF-1C87-4881-BC61-CC12C799DD4D}" dt="2023-02-03T02:14:39.879" v="395"/>
        <pc:sldMkLst>
          <pc:docMk/>
          <pc:sldMk cId="441496421" sldId="291"/>
        </pc:sldMkLst>
      </pc:sldChg>
      <pc:sldChg chg="modTransition">
        <pc:chgData name="Christchurch North Methodist Parish" userId="19f62870f873f61a" providerId="Windows Live" clId="Web-{04D2C7FF-1C87-4881-BC61-CC12C799DD4D}" dt="2023-02-03T02:14:39.879" v="397"/>
        <pc:sldMkLst>
          <pc:docMk/>
          <pc:sldMk cId="464804388" sldId="292"/>
        </pc:sldMkLst>
      </pc:sldChg>
      <pc:sldChg chg="modTransition">
        <pc:chgData name="Christchurch North Methodist Parish" userId="19f62870f873f61a" providerId="Windows Live" clId="Web-{04D2C7FF-1C87-4881-BC61-CC12C799DD4D}" dt="2023-02-03T02:14:39.879" v="398"/>
        <pc:sldMkLst>
          <pc:docMk/>
          <pc:sldMk cId="1008920042" sldId="293"/>
        </pc:sldMkLst>
      </pc:sldChg>
      <pc:sldChg chg="modTransition">
        <pc:chgData name="Christchurch North Methodist Parish" userId="19f62870f873f61a" providerId="Windows Live" clId="Web-{04D2C7FF-1C87-4881-BC61-CC12C799DD4D}" dt="2023-02-03T02:14:39.879" v="399"/>
        <pc:sldMkLst>
          <pc:docMk/>
          <pc:sldMk cId="592268647" sldId="294"/>
        </pc:sldMkLst>
      </pc:sldChg>
      <pc:sldChg chg="modTransition">
        <pc:chgData name="Christchurch North Methodist Parish" userId="19f62870f873f61a" providerId="Windows Live" clId="Web-{04D2C7FF-1C87-4881-BC61-CC12C799DD4D}" dt="2023-02-03T02:14:39.879" v="400"/>
        <pc:sldMkLst>
          <pc:docMk/>
          <pc:sldMk cId="1065226543" sldId="295"/>
        </pc:sldMkLst>
      </pc:sldChg>
      <pc:sldChg chg="modTransition">
        <pc:chgData name="Christchurch North Methodist Parish" userId="19f62870f873f61a" providerId="Windows Live" clId="Web-{04D2C7FF-1C87-4881-BC61-CC12C799DD4D}" dt="2023-02-03T02:14:39.879" v="401"/>
        <pc:sldMkLst>
          <pc:docMk/>
          <pc:sldMk cId="2865088980" sldId="296"/>
        </pc:sldMkLst>
      </pc:sldChg>
      <pc:sldChg chg="modTransition">
        <pc:chgData name="Christchurch North Methodist Parish" userId="19f62870f873f61a" providerId="Windows Live" clId="Web-{04D2C7FF-1C87-4881-BC61-CC12C799DD4D}" dt="2023-02-03T02:14:39.848" v="274"/>
        <pc:sldMkLst>
          <pc:docMk/>
          <pc:sldMk cId="2893666151" sldId="297"/>
        </pc:sldMkLst>
      </pc:sldChg>
      <pc:sldChg chg="modTransition">
        <pc:chgData name="Christchurch North Methodist Parish" userId="19f62870f873f61a" providerId="Windows Live" clId="Web-{04D2C7FF-1C87-4881-BC61-CC12C799DD4D}" dt="2023-02-03T02:14:39.848" v="275"/>
        <pc:sldMkLst>
          <pc:docMk/>
          <pc:sldMk cId="3438361426" sldId="298"/>
        </pc:sldMkLst>
      </pc:sldChg>
      <pc:sldChg chg="modTransition">
        <pc:chgData name="Christchurch North Methodist Parish" userId="19f62870f873f61a" providerId="Windows Live" clId="Web-{04D2C7FF-1C87-4881-BC61-CC12C799DD4D}" dt="2023-02-03T02:14:39.848" v="276"/>
        <pc:sldMkLst>
          <pc:docMk/>
          <pc:sldMk cId="2910056357" sldId="299"/>
        </pc:sldMkLst>
      </pc:sldChg>
      <pc:sldChg chg="modTransition">
        <pc:chgData name="Christchurch North Methodist Parish" userId="19f62870f873f61a" providerId="Windows Live" clId="Web-{04D2C7FF-1C87-4881-BC61-CC12C799DD4D}" dt="2023-02-03T02:14:39.848" v="277"/>
        <pc:sldMkLst>
          <pc:docMk/>
          <pc:sldMk cId="2582895802" sldId="300"/>
        </pc:sldMkLst>
      </pc:sldChg>
      <pc:sldChg chg="modTransition">
        <pc:chgData name="Christchurch North Methodist Parish" userId="19f62870f873f61a" providerId="Windows Live" clId="Web-{04D2C7FF-1C87-4881-BC61-CC12C799DD4D}" dt="2023-02-03T02:14:39.848" v="278"/>
        <pc:sldMkLst>
          <pc:docMk/>
          <pc:sldMk cId="520242170" sldId="301"/>
        </pc:sldMkLst>
      </pc:sldChg>
      <pc:sldChg chg="modTransition">
        <pc:chgData name="Christchurch North Methodist Parish" userId="19f62870f873f61a" providerId="Windows Live" clId="Web-{04D2C7FF-1C87-4881-BC61-CC12C799DD4D}" dt="2023-02-03T02:14:39.848" v="280"/>
        <pc:sldMkLst>
          <pc:docMk/>
          <pc:sldMk cId="272827926" sldId="302"/>
        </pc:sldMkLst>
      </pc:sldChg>
      <pc:sldChg chg="modTransition">
        <pc:chgData name="Christchurch North Methodist Parish" userId="19f62870f873f61a" providerId="Windows Live" clId="Web-{04D2C7FF-1C87-4881-BC61-CC12C799DD4D}" dt="2023-02-03T02:14:39.848" v="281"/>
        <pc:sldMkLst>
          <pc:docMk/>
          <pc:sldMk cId="686080637" sldId="303"/>
        </pc:sldMkLst>
      </pc:sldChg>
      <pc:sldChg chg="modTransition">
        <pc:chgData name="Christchurch North Methodist Parish" userId="19f62870f873f61a" providerId="Windows Live" clId="Web-{04D2C7FF-1C87-4881-BC61-CC12C799DD4D}" dt="2023-02-03T02:14:39.848" v="282"/>
        <pc:sldMkLst>
          <pc:docMk/>
          <pc:sldMk cId="125867802" sldId="304"/>
        </pc:sldMkLst>
      </pc:sldChg>
      <pc:sldChg chg="modTransition">
        <pc:chgData name="Christchurch North Methodist Parish" userId="19f62870f873f61a" providerId="Windows Live" clId="Web-{04D2C7FF-1C87-4881-BC61-CC12C799DD4D}" dt="2023-02-03T02:14:39.848" v="279"/>
        <pc:sldMkLst>
          <pc:docMk/>
          <pc:sldMk cId="2197513556" sldId="305"/>
        </pc:sldMkLst>
      </pc:sldChg>
      <pc:sldChg chg="modTransition">
        <pc:chgData name="Christchurch North Methodist Parish" userId="19f62870f873f61a" providerId="Windows Live" clId="Web-{04D2C7FF-1C87-4881-BC61-CC12C799DD4D}" dt="2023-02-03T02:14:39.848" v="283"/>
        <pc:sldMkLst>
          <pc:docMk/>
          <pc:sldMk cId="3787314102" sldId="306"/>
        </pc:sldMkLst>
      </pc:sldChg>
      <pc:sldChg chg="modTransition">
        <pc:chgData name="Christchurch North Methodist Parish" userId="19f62870f873f61a" providerId="Windows Live" clId="Web-{04D2C7FF-1C87-4881-BC61-CC12C799DD4D}" dt="2023-02-03T02:14:39.864" v="284"/>
        <pc:sldMkLst>
          <pc:docMk/>
          <pc:sldMk cId="1924159752" sldId="307"/>
        </pc:sldMkLst>
      </pc:sldChg>
      <pc:sldChg chg="modTransition">
        <pc:chgData name="Christchurch North Methodist Parish" userId="19f62870f873f61a" providerId="Windows Live" clId="Web-{04D2C7FF-1C87-4881-BC61-CC12C799DD4D}" dt="2023-02-03T02:14:39.864" v="285"/>
        <pc:sldMkLst>
          <pc:docMk/>
          <pc:sldMk cId="3697800495" sldId="308"/>
        </pc:sldMkLst>
      </pc:sldChg>
      <pc:sldChg chg="modTransition">
        <pc:chgData name="Christchurch North Methodist Parish" userId="19f62870f873f61a" providerId="Windows Live" clId="Web-{04D2C7FF-1C87-4881-BC61-CC12C799DD4D}" dt="2023-02-03T02:14:39.864" v="286"/>
        <pc:sldMkLst>
          <pc:docMk/>
          <pc:sldMk cId="2670252610" sldId="309"/>
        </pc:sldMkLst>
      </pc:sldChg>
      <pc:sldChg chg="modTransition">
        <pc:chgData name="Christchurch North Methodist Parish" userId="19f62870f873f61a" providerId="Windows Live" clId="Web-{04D2C7FF-1C87-4881-BC61-CC12C799DD4D}" dt="2023-02-03T02:14:39.864" v="287"/>
        <pc:sldMkLst>
          <pc:docMk/>
          <pc:sldMk cId="3220937413" sldId="310"/>
        </pc:sldMkLst>
      </pc:sldChg>
      <pc:sldChg chg="modTransition">
        <pc:chgData name="Christchurch North Methodist Parish" userId="19f62870f873f61a" providerId="Windows Live" clId="Web-{04D2C7FF-1C87-4881-BC61-CC12C799DD4D}" dt="2023-02-03T02:14:39.864" v="288"/>
        <pc:sldMkLst>
          <pc:docMk/>
          <pc:sldMk cId="1877015057" sldId="311"/>
        </pc:sldMkLst>
      </pc:sldChg>
      <pc:sldChg chg="modTransition">
        <pc:chgData name="Christchurch North Methodist Parish" userId="19f62870f873f61a" providerId="Windows Live" clId="Web-{04D2C7FF-1C87-4881-BC61-CC12C799DD4D}" dt="2023-02-03T02:14:39.864" v="289"/>
        <pc:sldMkLst>
          <pc:docMk/>
          <pc:sldMk cId="3218135909" sldId="312"/>
        </pc:sldMkLst>
      </pc:sldChg>
      <pc:sldChg chg="modTransition">
        <pc:chgData name="Christchurch North Methodist Parish" userId="19f62870f873f61a" providerId="Windows Live" clId="Web-{04D2C7FF-1C87-4881-BC61-CC12C799DD4D}" dt="2023-02-03T02:14:39.864" v="290"/>
        <pc:sldMkLst>
          <pc:docMk/>
          <pc:sldMk cId="3114864990" sldId="313"/>
        </pc:sldMkLst>
      </pc:sldChg>
      <pc:sldChg chg="modTransition">
        <pc:chgData name="Christchurch North Methodist Parish" userId="19f62870f873f61a" providerId="Windows Live" clId="Web-{04D2C7FF-1C87-4881-BC61-CC12C799DD4D}" dt="2023-02-03T02:14:39.864" v="291"/>
        <pc:sldMkLst>
          <pc:docMk/>
          <pc:sldMk cId="3182663871" sldId="314"/>
        </pc:sldMkLst>
      </pc:sldChg>
      <pc:sldChg chg="modTransition">
        <pc:chgData name="Christchurch North Methodist Parish" userId="19f62870f873f61a" providerId="Windows Live" clId="Web-{04D2C7FF-1C87-4881-BC61-CC12C799DD4D}" dt="2023-02-03T02:14:39.864" v="292"/>
        <pc:sldMkLst>
          <pc:docMk/>
          <pc:sldMk cId="507700943" sldId="315"/>
        </pc:sldMkLst>
      </pc:sldChg>
      <pc:sldChg chg="modTransition">
        <pc:chgData name="Christchurch North Methodist Parish" userId="19f62870f873f61a" providerId="Windows Live" clId="Web-{04D2C7FF-1C87-4881-BC61-CC12C799DD4D}" dt="2023-02-03T02:14:39.864" v="293"/>
        <pc:sldMkLst>
          <pc:docMk/>
          <pc:sldMk cId="1898051604" sldId="316"/>
        </pc:sldMkLst>
      </pc:sldChg>
      <pc:sldChg chg="modTransition">
        <pc:chgData name="Christchurch North Methodist Parish" userId="19f62870f873f61a" providerId="Windows Live" clId="Web-{04D2C7FF-1C87-4881-BC61-CC12C799DD4D}" dt="2023-02-03T02:14:39.864" v="294"/>
        <pc:sldMkLst>
          <pc:docMk/>
          <pc:sldMk cId="3853366931" sldId="317"/>
        </pc:sldMkLst>
      </pc:sldChg>
      <pc:sldChg chg="modTransition">
        <pc:chgData name="Christchurch North Methodist Parish" userId="19f62870f873f61a" providerId="Windows Live" clId="Web-{04D2C7FF-1C87-4881-BC61-CC12C799DD4D}" dt="2023-02-03T02:14:39.864" v="295"/>
        <pc:sldMkLst>
          <pc:docMk/>
          <pc:sldMk cId="3535338516" sldId="318"/>
        </pc:sldMkLst>
      </pc:sldChg>
      <pc:sldChg chg="modTransition">
        <pc:chgData name="Christchurch North Methodist Parish" userId="19f62870f873f61a" providerId="Windows Live" clId="Web-{04D2C7FF-1C87-4881-BC61-CC12C799DD4D}" dt="2023-02-03T02:14:39.864" v="296"/>
        <pc:sldMkLst>
          <pc:docMk/>
          <pc:sldMk cId="729703380" sldId="319"/>
        </pc:sldMkLst>
      </pc:sldChg>
      <pc:sldChg chg="modTransition">
        <pc:chgData name="Christchurch North Methodist Parish" userId="19f62870f873f61a" providerId="Windows Live" clId="Web-{04D2C7FF-1C87-4881-BC61-CC12C799DD4D}" dt="2023-02-03T02:14:39.864" v="298"/>
        <pc:sldMkLst>
          <pc:docMk/>
          <pc:sldMk cId="2614247512" sldId="320"/>
        </pc:sldMkLst>
      </pc:sldChg>
      <pc:sldChg chg="modTransition">
        <pc:chgData name="Christchurch North Methodist Parish" userId="19f62870f873f61a" providerId="Windows Live" clId="Web-{04D2C7FF-1C87-4881-BC61-CC12C799DD4D}" dt="2023-02-03T02:14:39.864" v="299"/>
        <pc:sldMkLst>
          <pc:docMk/>
          <pc:sldMk cId="443723453" sldId="321"/>
        </pc:sldMkLst>
      </pc:sldChg>
      <pc:sldChg chg="modTransition">
        <pc:chgData name="Christchurch North Methodist Parish" userId="19f62870f873f61a" providerId="Windows Live" clId="Web-{04D2C7FF-1C87-4881-BC61-CC12C799DD4D}" dt="2023-02-03T02:14:39.864" v="302"/>
        <pc:sldMkLst>
          <pc:docMk/>
          <pc:sldMk cId="3039432801" sldId="322"/>
        </pc:sldMkLst>
      </pc:sldChg>
      <pc:sldChg chg="modTransition">
        <pc:chgData name="Christchurch North Methodist Parish" userId="19f62870f873f61a" providerId="Windows Live" clId="Web-{04D2C7FF-1C87-4881-BC61-CC12C799DD4D}" dt="2023-02-03T02:14:39.864" v="303"/>
        <pc:sldMkLst>
          <pc:docMk/>
          <pc:sldMk cId="4182427547" sldId="323"/>
        </pc:sldMkLst>
      </pc:sldChg>
      <pc:sldChg chg="modTransition">
        <pc:chgData name="Christchurch North Methodist Parish" userId="19f62870f873f61a" providerId="Windows Live" clId="Web-{04D2C7FF-1C87-4881-BC61-CC12C799DD4D}" dt="2023-02-03T02:14:39.864" v="304"/>
        <pc:sldMkLst>
          <pc:docMk/>
          <pc:sldMk cId="2043734349" sldId="324"/>
        </pc:sldMkLst>
      </pc:sldChg>
      <pc:sldChg chg="modTransition">
        <pc:chgData name="Christchurch North Methodist Parish" userId="19f62870f873f61a" providerId="Windows Live" clId="Web-{04D2C7FF-1C87-4881-BC61-CC12C799DD4D}" dt="2023-02-03T02:14:39.864" v="305"/>
        <pc:sldMkLst>
          <pc:docMk/>
          <pc:sldMk cId="2796636374" sldId="325"/>
        </pc:sldMkLst>
      </pc:sldChg>
      <pc:sldChg chg="modTransition">
        <pc:chgData name="Christchurch North Methodist Parish" userId="19f62870f873f61a" providerId="Windows Live" clId="Web-{04D2C7FF-1C87-4881-BC61-CC12C799DD4D}" dt="2023-02-03T02:14:39.864" v="306"/>
        <pc:sldMkLst>
          <pc:docMk/>
          <pc:sldMk cId="1948776023" sldId="326"/>
        </pc:sldMkLst>
      </pc:sldChg>
      <pc:sldChg chg="modTransition">
        <pc:chgData name="Christchurch North Methodist Parish" userId="19f62870f873f61a" providerId="Windows Live" clId="Web-{04D2C7FF-1C87-4881-BC61-CC12C799DD4D}" dt="2023-02-03T02:14:39.864" v="307"/>
        <pc:sldMkLst>
          <pc:docMk/>
          <pc:sldMk cId="625657435" sldId="327"/>
        </pc:sldMkLst>
      </pc:sldChg>
      <pc:sldChg chg="modTransition">
        <pc:chgData name="Christchurch North Methodist Parish" userId="19f62870f873f61a" providerId="Windows Live" clId="Web-{04D2C7FF-1C87-4881-BC61-CC12C799DD4D}" dt="2023-02-03T02:14:39.864" v="308"/>
        <pc:sldMkLst>
          <pc:docMk/>
          <pc:sldMk cId="2705431016" sldId="328"/>
        </pc:sldMkLst>
      </pc:sldChg>
      <pc:sldChg chg="modTransition">
        <pc:chgData name="Christchurch North Methodist Parish" userId="19f62870f873f61a" providerId="Windows Live" clId="Web-{04D2C7FF-1C87-4881-BC61-CC12C799DD4D}" dt="2023-02-03T02:14:39.864" v="311"/>
        <pc:sldMkLst>
          <pc:docMk/>
          <pc:sldMk cId="4281300615" sldId="329"/>
        </pc:sldMkLst>
      </pc:sldChg>
      <pc:sldChg chg="modTransition">
        <pc:chgData name="Christchurch North Methodist Parish" userId="19f62870f873f61a" providerId="Windows Live" clId="Web-{04D2C7FF-1C87-4881-BC61-CC12C799DD4D}" dt="2023-02-03T02:14:39.864" v="312"/>
        <pc:sldMkLst>
          <pc:docMk/>
          <pc:sldMk cId="3315175448" sldId="330"/>
        </pc:sldMkLst>
      </pc:sldChg>
      <pc:sldChg chg="modTransition">
        <pc:chgData name="Christchurch North Methodist Parish" userId="19f62870f873f61a" providerId="Windows Live" clId="Web-{04D2C7FF-1C87-4881-BC61-CC12C799DD4D}" dt="2023-02-03T02:14:39.864" v="313"/>
        <pc:sldMkLst>
          <pc:docMk/>
          <pc:sldMk cId="2501048242" sldId="331"/>
        </pc:sldMkLst>
      </pc:sldChg>
      <pc:sldChg chg="modTransition">
        <pc:chgData name="Christchurch North Methodist Parish" userId="19f62870f873f61a" providerId="Windows Live" clId="Web-{04D2C7FF-1C87-4881-BC61-CC12C799DD4D}" dt="2023-02-03T02:14:39.864" v="314"/>
        <pc:sldMkLst>
          <pc:docMk/>
          <pc:sldMk cId="708236774" sldId="332"/>
        </pc:sldMkLst>
      </pc:sldChg>
      <pc:sldChg chg="modTransition">
        <pc:chgData name="Christchurch North Methodist Parish" userId="19f62870f873f61a" providerId="Windows Live" clId="Web-{04D2C7FF-1C87-4881-BC61-CC12C799DD4D}" dt="2023-02-03T02:14:39.864" v="315"/>
        <pc:sldMkLst>
          <pc:docMk/>
          <pc:sldMk cId="1567592376" sldId="333"/>
        </pc:sldMkLst>
      </pc:sldChg>
      <pc:sldChg chg="modTransition">
        <pc:chgData name="Christchurch North Methodist Parish" userId="19f62870f873f61a" providerId="Windows Live" clId="Web-{04D2C7FF-1C87-4881-BC61-CC12C799DD4D}" dt="2023-02-03T02:14:39.864" v="316"/>
        <pc:sldMkLst>
          <pc:docMk/>
          <pc:sldMk cId="3774710225" sldId="334"/>
        </pc:sldMkLst>
      </pc:sldChg>
      <pc:sldChg chg="modTransition">
        <pc:chgData name="Christchurch North Methodist Parish" userId="19f62870f873f61a" providerId="Windows Live" clId="Web-{04D2C7FF-1C87-4881-BC61-CC12C799DD4D}" dt="2023-02-03T02:14:39.864" v="317"/>
        <pc:sldMkLst>
          <pc:docMk/>
          <pc:sldMk cId="2933707313" sldId="335"/>
        </pc:sldMkLst>
      </pc:sldChg>
      <pc:sldChg chg="modTransition">
        <pc:chgData name="Christchurch North Methodist Parish" userId="19f62870f873f61a" providerId="Windows Live" clId="Web-{04D2C7FF-1C87-4881-BC61-CC12C799DD4D}" dt="2023-02-03T02:14:39.864" v="319"/>
        <pc:sldMkLst>
          <pc:docMk/>
          <pc:sldMk cId="1173885448" sldId="336"/>
        </pc:sldMkLst>
      </pc:sldChg>
      <pc:sldChg chg="modTransition">
        <pc:chgData name="Christchurch North Methodist Parish" userId="19f62870f873f61a" providerId="Windows Live" clId="Web-{04D2C7FF-1C87-4881-BC61-CC12C799DD4D}" dt="2023-02-03T02:14:39.864" v="320"/>
        <pc:sldMkLst>
          <pc:docMk/>
          <pc:sldMk cId="2017636965" sldId="337"/>
        </pc:sldMkLst>
      </pc:sldChg>
      <pc:sldChg chg="modTransition">
        <pc:chgData name="Christchurch North Methodist Parish" userId="19f62870f873f61a" providerId="Windows Live" clId="Web-{04D2C7FF-1C87-4881-BC61-CC12C799DD4D}" dt="2023-02-03T02:14:39.864" v="321"/>
        <pc:sldMkLst>
          <pc:docMk/>
          <pc:sldMk cId="722036929" sldId="338"/>
        </pc:sldMkLst>
      </pc:sldChg>
      <pc:sldChg chg="modTransition">
        <pc:chgData name="Christchurch North Methodist Parish" userId="19f62870f873f61a" providerId="Windows Live" clId="Web-{04D2C7FF-1C87-4881-BC61-CC12C799DD4D}" dt="2023-02-03T02:14:39.864" v="322"/>
        <pc:sldMkLst>
          <pc:docMk/>
          <pc:sldMk cId="712550690" sldId="339"/>
        </pc:sldMkLst>
      </pc:sldChg>
      <pc:sldChg chg="modTransition">
        <pc:chgData name="Christchurch North Methodist Parish" userId="19f62870f873f61a" providerId="Windows Live" clId="Web-{04D2C7FF-1C87-4881-BC61-CC12C799DD4D}" dt="2023-02-03T02:14:39.864" v="323"/>
        <pc:sldMkLst>
          <pc:docMk/>
          <pc:sldMk cId="3056189228" sldId="340"/>
        </pc:sldMkLst>
      </pc:sldChg>
      <pc:sldChg chg="modTransition">
        <pc:chgData name="Christchurch North Methodist Parish" userId="19f62870f873f61a" providerId="Windows Live" clId="Web-{04D2C7FF-1C87-4881-BC61-CC12C799DD4D}" dt="2023-02-03T02:14:39.864" v="324"/>
        <pc:sldMkLst>
          <pc:docMk/>
          <pc:sldMk cId="837661416" sldId="341"/>
        </pc:sldMkLst>
      </pc:sldChg>
      <pc:sldChg chg="modTransition">
        <pc:chgData name="Christchurch North Methodist Parish" userId="19f62870f873f61a" providerId="Windows Live" clId="Web-{04D2C7FF-1C87-4881-BC61-CC12C799DD4D}" dt="2023-02-03T02:14:39.864" v="325"/>
        <pc:sldMkLst>
          <pc:docMk/>
          <pc:sldMk cId="2731980996" sldId="342"/>
        </pc:sldMkLst>
      </pc:sldChg>
      <pc:sldChg chg="modTransition">
        <pc:chgData name="Christchurch North Methodist Parish" userId="19f62870f873f61a" providerId="Windows Live" clId="Web-{04D2C7FF-1C87-4881-BC61-CC12C799DD4D}" dt="2023-02-03T02:14:39.864" v="328"/>
        <pc:sldMkLst>
          <pc:docMk/>
          <pc:sldMk cId="3800189481" sldId="343"/>
        </pc:sldMkLst>
      </pc:sldChg>
      <pc:sldChg chg="modTransition">
        <pc:chgData name="Christchurch North Methodist Parish" userId="19f62870f873f61a" providerId="Windows Live" clId="Web-{04D2C7FF-1C87-4881-BC61-CC12C799DD4D}" dt="2023-02-03T02:14:39.864" v="329"/>
        <pc:sldMkLst>
          <pc:docMk/>
          <pc:sldMk cId="2814121224" sldId="344"/>
        </pc:sldMkLst>
      </pc:sldChg>
      <pc:sldChg chg="modTransition">
        <pc:chgData name="Christchurch North Methodist Parish" userId="19f62870f873f61a" providerId="Windows Live" clId="Web-{04D2C7FF-1C87-4881-BC61-CC12C799DD4D}" dt="2023-02-03T02:14:39.864" v="330"/>
        <pc:sldMkLst>
          <pc:docMk/>
          <pc:sldMk cId="365733308" sldId="345"/>
        </pc:sldMkLst>
      </pc:sldChg>
      <pc:sldChg chg="modTransition">
        <pc:chgData name="Christchurch North Methodist Parish" userId="19f62870f873f61a" providerId="Windows Live" clId="Web-{04D2C7FF-1C87-4881-BC61-CC12C799DD4D}" dt="2023-02-03T02:14:39.864" v="331"/>
        <pc:sldMkLst>
          <pc:docMk/>
          <pc:sldMk cId="409962560" sldId="346"/>
        </pc:sldMkLst>
      </pc:sldChg>
      <pc:sldChg chg="modTransition">
        <pc:chgData name="Christchurch North Methodist Parish" userId="19f62870f873f61a" providerId="Windows Live" clId="Web-{04D2C7FF-1C87-4881-BC61-CC12C799DD4D}" dt="2023-02-03T02:14:39.864" v="300"/>
        <pc:sldMkLst>
          <pc:docMk/>
          <pc:sldMk cId="2142030564" sldId="347"/>
        </pc:sldMkLst>
      </pc:sldChg>
      <pc:sldChg chg="modTransition">
        <pc:chgData name="Christchurch North Methodist Parish" userId="19f62870f873f61a" providerId="Windows Live" clId="Web-{04D2C7FF-1C87-4881-BC61-CC12C799DD4D}" dt="2023-02-03T02:14:39.864" v="301"/>
        <pc:sldMkLst>
          <pc:docMk/>
          <pc:sldMk cId="3628683243" sldId="348"/>
        </pc:sldMkLst>
      </pc:sldChg>
      <pc:sldChg chg="modTransition">
        <pc:chgData name="Christchurch North Methodist Parish" userId="19f62870f873f61a" providerId="Windows Live" clId="Web-{04D2C7FF-1C87-4881-BC61-CC12C799DD4D}" dt="2023-02-03T02:14:39.864" v="309"/>
        <pc:sldMkLst>
          <pc:docMk/>
          <pc:sldMk cId="2579407585" sldId="349"/>
        </pc:sldMkLst>
      </pc:sldChg>
      <pc:sldChg chg="modTransition">
        <pc:chgData name="Christchurch North Methodist Parish" userId="19f62870f873f61a" providerId="Windows Live" clId="Web-{04D2C7FF-1C87-4881-BC61-CC12C799DD4D}" dt="2023-02-03T02:14:39.864" v="310"/>
        <pc:sldMkLst>
          <pc:docMk/>
          <pc:sldMk cId="1781376998" sldId="350"/>
        </pc:sldMkLst>
      </pc:sldChg>
      <pc:sldChg chg="modTransition">
        <pc:chgData name="Christchurch North Methodist Parish" userId="19f62870f873f61a" providerId="Windows Live" clId="Web-{04D2C7FF-1C87-4881-BC61-CC12C799DD4D}" dt="2023-02-03T02:14:39.864" v="318"/>
        <pc:sldMkLst>
          <pc:docMk/>
          <pc:sldMk cId="3988146871" sldId="351"/>
        </pc:sldMkLst>
      </pc:sldChg>
      <pc:sldChg chg="modTransition">
        <pc:chgData name="Christchurch North Methodist Parish" userId="19f62870f873f61a" providerId="Windows Live" clId="Web-{04D2C7FF-1C87-4881-BC61-CC12C799DD4D}" dt="2023-02-03T02:14:39.864" v="326"/>
        <pc:sldMkLst>
          <pc:docMk/>
          <pc:sldMk cId="3566946557" sldId="352"/>
        </pc:sldMkLst>
      </pc:sldChg>
      <pc:sldChg chg="modTransition">
        <pc:chgData name="Christchurch North Methodist Parish" userId="19f62870f873f61a" providerId="Windows Live" clId="Web-{04D2C7FF-1C87-4881-BC61-CC12C799DD4D}" dt="2023-02-03T02:14:39.864" v="327"/>
        <pc:sldMkLst>
          <pc:docMk/>
          <pc:sldMk cId="2487838607" sldId="353"/>
        </pc:sldMkLst>
      </pc:sldChg>
      <pc:sldChg chg="modTransition">
        <pc:chgData name="Christchurch North Methodist Parish" userId="19f62870f873f61a" providerId="Windows Live" clId="Web-{04D2C7FF-1C87-4881-BC61-CC12C799DD4D}" dt="2023-02-03T02:14:39.864" v="332"/>
        <pc:sldMkLst>
          <pc:docMk/>
          <pc:sldMk cId="2526061645" sldId="354"/>
        </pc:sldMkLst>
      </pc:sldChg>
      <pc:sldChg chg="modTransition">
        <pc:chgData name="Christchurch North Methodist Parish" userId="19f62870f873f61a" providerId="Windows Live" clId="Web-{04D2C7FF-1C87-4881-BC61-CC12C799DD4D}" dt="2023-02-03T02:14:39.864" v="333"/>
        <pc:sldMkLst>
          <pc:docMk/>
          <pc:sldMk cId="3403962930" sldId="355"/>
        </pc:sldMkLst>
      </pc:sldChg>
      <pc:sldChg chg="modTransition">
        <pc:chgData name="Christchurch North Methodist Parish" userId="19f62870f873f61a" providerId="Windows Live" clId="Web-{04D2C7FF-1C87-4881-BC61-CC12C799DD4D}" dt="2023-02-03T02:14:39.864" v="334"/>
        <pc:sldMkLst>
          <pc:docMk/>
          <pc:sldMk cId="2770089706" sldId="356"/>
        </pc:sldMkLst>
      </pc:sldChg>
      <pc:sldChg chg="modTransition">
        <pc:chgData name="Christchurch North Methodist Parish" userId="19f62870f873f61a" providerId="Windows Live" clId="Web-{04D2C7FF-1C87-4881-BC61-CC12C799DD4D}" dt="2023-02-03T02:14:39.864" v="335"/>
        <pc:sldMkLst>
          <pc:docMk/>
          <pc:sldMk cId="1861247284" sldId="357"/>
        </pc:sldMkLst>
      </pc:sldChg>
      <pc:sldChg chg="modTransition">
        <pc:chgData name="Christchurch North Methodist Parish" userId="19f62870f873f61a" providerId="Windows Live" clId="Web-{04D2C7FF-1C87-4881-BC61-CC12C799DD4D}" dt="2023-02-03T02:14:39.864" v="336"/>
        <pc:sldMkLst>
          <pc:docMk/>
          <pc:sldMk cId="581675049" sldId="358"/>
        </pc:sldMkLst>
      </pc:sldChg>
      <pc:sldChg chg="modTransition">
        <pc:chgData name="Christchurch North Methodist Parish" userId="19f62870f873f61a" providerId="Windows Live" clId="Web-{04D2C7FF-1C87-4881-BC61-CC12C799DD4D}" dt="2023-02-03T02:14:39.864" v="337"/>
        <pc:sldMkLst>
          <pc:docMk/>
          <pc:sldMk cId="582300093" sldId="359"/>
        </pc:sldMkLst>
      </pc:sldChg>
      <pc:sldChg chg="modTransition">
        <pc:chgData name="Christchurch North Methodist Parish" userId="19f62870f873f61a" providerId="Windows Live" clId="Web-{04D2C7FF-1C87-4881-BC61-CC12C799DD4D}" dt="2023-02-03T02:14:39.864" v="338"/>
        <pc:sldMkLst>
          <pc:docMk/>
          <pc:sldMk cId="1268420791" sldId="360"/>
        </pc:sldMkLst>
      </pc:sldChg>
      <pc:sldChg chg="modTransition">
        <pc:chgData name="Christchurch North Methodist Parish" userId="19f62870f873f61a" providerId="Windows Live" clId="Web-{04D2C7FF-1C87-4881-BC61-CC12C799DD4D}" dt="2023-02-03T02:14:39.864" v="339"/>
        <pc:sldMkLst>
          <pc:docMk/>
          <pc:sldMk cId="618299985" sldId="361"/>
        </pc:sldMkLst>
      </pc:sldChg>
      <pc:sldChg chg="modTransition">
        <pc:chgData name="Christchurch North Methodist Parish" userId="19f62870f873f61a" providerId="Windows Live" clId="Web-{04D2C7FF-1C87-4881-BC61-CC12C799DD4D}" dt="2023-02-03T02:14:39.864" v="340"/>
        <pc:sldMkLst>
          <pc:docMk/>
          <pc:sldMk cId="2918821933" sldId="362"/>
        </pc:sldMkLst>
      </pc:sldChg>
      <pc:sldChg chg="modTransition">
        <pc:chgData name="Christchurch North Methodist Parish" userId="19f62870f873f61a" providerId="Windows Live" clId="Web-{04D2C7FF-1C87-4881-BC61-CC12C799DD4D}" dt="2023-02-03T02:14:39.864" v="341"/>
        <pc:sldMkLst>
          <pc:docMk/>
          <pc:sldMk cId="3866941837" sldId="363"/>
        </pc:sldMkLst>
      </pc:sldChg>
      <pc:sldChg chg="modTransition">
        <pc:chgData name="Christchurch North Methodist Parish" userId="19f62870f873f61a" providerId="Windows Live" clId="Web-{04D2C7FF-1C87-4881-BC61-CC12C799DD4D}" dt="2023-02-03T02:14:39.864" v="342"/>
        <pc:sldMkLst>
          <pc:docMk/>
          <pc:sldMk cId="1556109052" sldId="364"/>
        </pc:sldMkLst>
      </pc:sldChg>
      <pc:sldChg chg="modTransition">
        <pc:chgData name="Christchurch North Methodist Parish" userId="19f62870f873f61a" providerId="Windows Live" clId="Web-{04D2C7FF-1C87-4881-BC61-CC12C799DD4D}" dt="2023-02-03T02:14:39.864" v="343"/>
        <pc:sldMkLst>
          <pc:docMk/>
          <pc:sldMk cId="2664931443" sldId="365"/>
        </pc:sldMkLst>
      </pc:sldChg>
      <pc:sldChg chg="modTransition">
        <pc:chgData name="Christchurch North Methodist Parish" userId="19f62870f873f61a" providerId="Windows Live" clId="Web-{04D2C7FF-1C87-4881-BC61-CC12C799DD4D}" dt="2023-02-03T02:14:39.864" v="344"/>
        <pc:sldMkLst>
          <pc:docMk/>
          <pc:sldMk cId="876981828" sldId="366"/>
        </pc:sldMkLst>
      </pc:sldChg>
      <pc:sldChg chg="modTransition">
        <pc:chgData name="Christchurch North Methodist Parish" userId="19f62870f873f61a" providerId="Windows Live" clId="Web-{04D2C7FF-1C87-4881-BC61-CC12C799DD4D}" dt="2023-02-03T02:14:39.864" v="345"/>
        <pc:sldMkLst>
          <pc:docMk/>
          <pc:sldMk cId="3204269145" sldId="367"/>
        </pc:sldMkLst>
      </pc:sldChg>
      <pc:sldChg chg="modTransition">
        <pc:chgData name="Christchurch North Methodist Parish" userId="19f62870f873f61a" providerId="Windows Live" clId="Web-{04D2C7FF-1C87-4881-BC61-CC12C799DD4D}" dt="2023-02-03T02:14:39.864" v="346"/>
        <pc:sldMkLst>
          <pc:docMk/>
          <pc:sldMk cId="2169404913" sldId="368"/>
        </pc:sldMkLst>
      </pc:sldChg>
      <pc:sldChg chg="modTransition">
        <pc:chgData name="Christchurch North Methodist Parish" userId="19f62870f873f61a" providerId="Windows Live" clId="Web-{04D2C7FF-1C87-4881-BC61-CC12C799DD4D}" dt="2023-02-03T02:14:39.864" v="347"/>
        <pc:sldMkLst>
          <pc:docMk/>
          <pc:sldMk cId="1505144602" sldId="369"/>
        </pc:sldMkLst>
      </pc:sldChg>
      <pc:sldChg chg="modTransition">
        <pc:chgData name="Christchurch North Methodist Parish" userId="19f62870f873f61a" providerId="Windows Live" clId="Web-{04D2C7FF-1C87-4881-BC61-CC12C799DD4D}" dt="2023-02-03T02:14:39.864" v="348"/>
        <pc:sldMkLst>
          <pc:docMk/>
          <pc:sldMk cId="702581634" sldId="370"/>
        </pc:sldMkLst>
      </pc:sldChg>
      <pc:sldChg chg="modTransition">
        <pc:chgData name="Christchurch North Methodist Parish" userId="19f62870f873f61a" providerId="Windows Live" clId="Web-{04D2C7FF-1C87-4881-BC61-CC12C799DD4D}" dt="2023-02-03T02:14:39.864" v="349"/>
        <pc:sldMkLst>
          <pc:docMk/>
          <pc:sldMk cId="1052348293" sldId="371"/>
        </pc:sldMkLst>
      </pc:sldChg>
      <pc:sldChg chg="modTransition">
        <pc:chgData name="Christchurch North Methodist Parish" userId="19f62870f873f61a" providerId="Windows Live" clId="Web-{04D2C7FF-1C87-4881-BC61-CC12C799DD4D}" dt="2023-02-03T02:14:39.864" v="350"/>
        <pc:sldMkLst>
          <pc:docMk/>
          <pc:sldMk cId="3947379115" sldId="372"/>
        </pc:sldMkLst>
      </pc:sldChg>
      <pc:sldChg chg="modTransition">
        <pc:chgData name="Christchurch North Methodist Parish" userId="19f62870f873f61a" providerId="Windows Live" clId="Web-{04D2C7FF-1C87-4881-BC61-CC12C799DD4D}" dt="2023-02-03T02:14:39.879" v="351"/>
        <pc:sldMkLst>
          <pc:docMk/>
          <pc:sldMk cId="143390003" sldId="373"/>
        </pc:sldMkLst>
      </pc:sldChg>
      <pc:sldChg chg="modTransition">
        <pc:chgData name="Christchurch North Methodist Parish" userId="19f62870f873f61a" providerId="Windows Live" clId="Web-{04D2C7FF-1C87-4881-BC61-CC12C799DD4D}" dt="2023-02-03T02:14:39.879" v="352"/>
        <pc:sldMkLst>
          <pc:docMk/>
          <pc:sldMk cId="3686096183" sldId="374"/>
        </pc:sldMkLst>
      </pc:sldChg>
      <pc:sldChg chg="modTransition">
        <pc:chgData name="Christchurch North Methodist Parish" userId="19f62870f873f61a" providerId="Windows Live" clId="Web-{04D2C7FF-1C87-4881-BC61-CC12C799DD4D}" dt="2023-02-03T02:14:39.879" v="353"/>
        <pc:sldMkLst>
          <pc:docMk/>
          <pc:sldMk cId="2510401002" sldId="375"/>
        </pc:sldMkLst>
      </pc:sldChg>
      <pc:sldChg chg="modTransition">
        <pc:chgData name="Christchurch North Methodist Parish" userId="19f62870f873f61a" providerId="Windows Live" clId="Web-{04D2C7FF-1C87-4881-BC61-CC12C799DD4D}" dt="2023-02-03T02:14:39.879" v="354"/>
        <pc:sldMkLst>
          <pc:docMk/>
          <pc:sldMk cId="2150749702" sldId="376"/>
        </pc:sldMkLst>
      </pc:sldChg>
      <pc:sldChg chg="modTransition">
        <pc:chgData name="Christchurch North Methodist Parish" userId="19f62870f873f61a" providerId="Windows Live" clId="Web-{04D2C7FF-1C87-4881-BC61-CC12C799DD4D}" dt="2023-02-03T02:14:39.879" v="355"/>
        <pc:sldMkLst>
          <pc:docMk/>
          <pc:sldMk cId="498881217" sldId="377"/>
        </pc:sldMkLst>
      </pc:sldChg>
      <pc:sldChg chg="modTransition">
        <pc:chgData name="Christchurch North Methodist Parish" userId="19f62870f873f61a" providerId="Windows Live" clId="Web-{04D2C7FF-1C87-4881-BC61-CC12C799DD4D}" dt="2023-02-03T02:14:39.879" v="356"/>
        <pc:sldMkLst>
          <pc:docMk/>
          <pc:sldMk cId="4005416178" sldId="378"/>
        </pc:sldMkLst>
      </pc:sldChg>
      <pc:sldChg chg="modTransition">
        <pc:chgData name="Christchurch North Methodist Parish" userId="19f62870f873f61a" providerId="Windows Live" clId="Web-{04D2C7FF-1C87-4881-BC61-CC12C799DD4D}" dt="2023-02-03T02:14:39.879" v="357"/>
        <pc:sldMkLst>
          <pc:docMk/>
          <pc:sldMk cId="3092687194" sldId="379"/>
        </pc:sldMkLst>
      </pc:sldChg>
      <pc:sldChg chg="modTransition">
        <pc:chgData name="Christchurch North Methodist Parish" userId="19f62870f873f61a" providerId="Windows Live" clId="Web-{04D2C7FF-1C87-4881-BC61-CC12C799DD4D}" dt="2023-02-03T02:14:39.879" v="358"/>
        <pc:sldMkLst>
          <pc:docMk/>
          <pc:sldMk cId="165855252" sldId="380"/>
        </pc:sldMkLst>
      </pc:sldChg>
      <pc:sldChg chg="modTransition">
        <pc:chgData name="Christchurch North Methodist Parish" userId="19f62870f873f61a" providerId="Windows Live" clId="Web-{04D2C7FF-1C87-4881-BC61-CC12C799DD4D}" dt="2023-02-03T02:14:39.879" v="359"/>
        <pc:sldMkLst>
          <pc:docMk/>
          <pc:sldMk cId="4168920889" sldId="381"/>
        </pc:sldMkLst>
      </pc:sldChg>
      <pc:sldChg chg="modTransition">
        <pc:chgData name="Christchurch North Methodist Parish" userId="19f62870f873f61a" providerId="Windows Live" clId="Web-{04D2C7FF-1C87-4881-BC61-CC12C799DD4D}" dt="2023-02-03T02:14:39.879" v="360"/>
        <pc:sldMkLst>
          <pc:docMk/>
          <pc:sldMk cId="926713911" sldId="382"/>
        </pc:sldMkLst>
      </pc:sldChg>
      <pc:sldChg chg="modTransition">
        <pc:chgData name="Christchurch North Methodist Parish" userId="19f62870f873f61a" providerId="Windows Live" clId="Web-{04D2C7FF-1C87-4881-BC61-CC12C799DD4D}" dt="2023-02-03T02:14:39.879" v="361"/>
        <pc:sldMkLst>
          <pc:docMk/>
          <pc:sldMk cId="2208328401" sldId="383"/>
        </pc:sldMkLst>
      </pc:sldChg>
      <pc:sldChg chg="modTransition">
        <pc:chgData name="Christchurch North Methodist Parish" userId="19f62870f873f61a" providerId="Windows Live" clId="Web-{04D2C7FF-1C87-4881-BC61-CC12C799DD4D}" dt="2023-02-03T02:14:39.879" v="362"/>
        <pc:sldMkLst>
          <pc:docMk/>
          <pc:sldMk cId="1514804313" sldId="384"/>
        </pc:sldMkLst>
      </pc:sldChg>
      <pc:sldChg chg="modTransition">
        <pc:chgData name="Christchurch North Methodist Parish" userId="19f62870f873f61a" providerId="Windows Live" clId="Web-{04D2C7FF-1C87-4881-BC61-CC12C799DD4D}" dt="2023-02-03T02:14:39.879" v="363"/>
        <pc:sldMkLst>
          <pc:docMk/>
          <pc:sldMk cId="4112032042" sldId="385"/>
        </pc:sldMkLst>
      </pc:sldChg>
      <pc:sldChg chg="modTransition">
        <pc:chgData name="Christchurch North Methodist Parish" userId="19f62870f873f61a" providerId="Windows Live" clId="Web-{04D2C7FF-1C87-4881-BC61-CC12C799DD4D}" dt="2023-02-03T02:14:39.879" v="406"/>
        <pc:sldMkLst>
          <pc:docMk/>
          <pc:sldMk cId="3819999817" sldId="386"/>
        </pc:sldMkLst>
      </pc:sldChg>
      <pc:sldChg chg="modTransition">
        <pc:chgData name="Christchurch North Methodist Parish" userId="19f62870f873f61a" providerId="Windows Live" clId="Web-{04D2C7FF-1C87-4881-BC61-CC12C799DD4D}" dt="2023-02-03T02:14:39.879" v="407"/>
        <pc:sldMkLst>
          <pc:docMk/>
          <pc:sldMk cId="3132401184" sldId="387"/>
        </pc:sldMkLst>
      </pc:sldChg>
      <pc:sldChg chg="modTransition">
        <pc:chgData name="Christchurch North Methodist Parish" userId="19f62870f873f61a" providerId="Windows Live" clId="Web-{04D2C7FF-1C87-4881-BC61-CC12C799DD4D}" dt="2023-02-03T02:14:39.879" v="408"/>
        <pc:sldMkLst>
          <pc:docMk/>
          <pc:sldMk cId="2831996097" sldId="388"/>
        </pc:sldMkLst>
      </pc:sldChg>
      <pc:sldChg chg="modTransition">
        <pc:chgData name="Christchurch North Methodist Parish" userId="19f62870f873f61a" providerId="Windows Live" clId="Web-{04D2C7FF-1C87-4881-BC61-CC12C799DD4D}" dt="2023-02-03T02:14:39.879" v="405"/>
        <pc:sldMkLst>
          <pc:docMk/>
          <pc:sldMk cId="718981885" sldId="389"/>
        </pc:sldMkLst>
      </pc:sldChg>
      <pc:sldChg chg="modTransition">
        <pc:chgData name="Christchurch North Methodist Parish" userId="19f62870f873f61a" providerId="Windows Live" clId="Web-{04D2C7FF-1C87-4881-BC61-CC12C799DD4D}" dt="2023-02-03T02:14:39.879" v="404"/>
        <pc:sldMkLst>
          <pc:docMk/>
          <pc:sldMk cId="925163288" sldId="390"/>
        </pc:sldMkLst>
      </pc:sldChg>
      <pc:sldChg chg="modTransition">
        <pc:chgData name="Christchurch North Methodist Parish" userId="19f62870f873f61a" providerId="Windows Live" clId="Web-{04D2C7FF-1C87-4881-BC61-CC12C799DD4D}" dt="2023-02-03T02:14:39.879" v="403"/>
        <pc:sldMkLst>
          <pc:docMk/>
          <pc:sldMk cId="3500803328" sldId="391"/>
        </pc:sldMkLst>
      </pc:sldChg>
      <pc:sldChg chg="modTransition">
        <pc:chgData name="Christchurch North Methodist Parish" userId="19f62870f873f61a" providerId="Windows Live" clId="Web-{04D2C7FF-1C87-4881-BC61-CC12C799DD4D}" dt="2023-02-03T02:14:39.879" v="402"/>
        <pc:sldMkLst>
          <pc:docMk/>
          <pc:sldMk cId="3891113761" sldId="39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240823A5-A8A7-4EE5-9811-FE8BED39EE27}" type="datetimeFigureOut">
              <a:rPr lang="en-NZ" smtClean="0"/>
              <a:t>2/02/2023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1760152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240823A5-A8A7-4EE5-9811-FE8BED39EE27}" type="datetimeFigureOut">
              <a:rPr lang="en-NZ" smtClean="0"/>
              <a:t>2/02/2023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81512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240823A5-A8A7-4EE5-9811-FE8BED39EE27}" type="datetimeFigureOut">
              <a:rPr lang="en-NZ" smtClean="0"/>
              <a:t>2/02/2023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3834259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240823A5-A8A7-4EE5-9811-FE8BED39EE27}" type="datetimeFigureOut">
              <a:rPr lang="en-NZ" smtClean="0"/>
              <a:t>2/02/2023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3468391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0823A5-A8A7-4EE5-9811-FE8BED39EE27}" type="datetimeFigureOut">
              <a:rPr lang="en-NZ" smtClean="0"/>
              <a:t>2/02/2023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269121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240823A5-A8A7-4EE5-9811-FE8BED39EE27}" type="datetimeFigureOut">
              <a:rPr lang="en-NZ" smtClean="0"/>
              <a:t>2/02/2023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3170885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240823A5-A8A7-4EE5-9811-FE8BED39EE27}" type="datetimeFigureOut">
              <a:rPr lang="en-NZ" smtClean="0"/>
              <a:t>2/02/2023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1186222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240823A5-A8A7-4EE5-9811-FE8BED39EE27}" type="datetimeFigureOut">
              <a:rPr lang="en-NZ" smtClean="0"/>
              <a:t>2/02/2023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1253406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823A5-A8A7-4EE5-9811-FE8BED39EE27}" type="datetimeFigureOut">
              <a:rPr lang="en-NZ" smtClean="0"/>
              <a:t>2/02/2023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299275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0823A5-A8A7-4EE5-9811-FE8BED39EE27}" type="datetimeFigureOut">
              <a:rPr lang="en-NZ" smtClean="0"/>
              <a:t>2/02/2023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3601136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0823A5-A8A7-4EE5-9811-FE8BED39EE27}" type="datetimeFigureOut">
              <a:rPr lang="en-NZ" smtClean="0"/>
              <a:t>2/02/2023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2867184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823A5-A8A7-4EE5-9811-FE8BED39EE27}" type="datetimeFigureOut">
              <a:rPr lang="en-NZ" smtClean="0"/>
              <a:t>2/02/2023</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D5BAF-281E-4F72-BE88-50F7B94447D4}" type="slidenum">
              <a:rPr lang="en-NZ" smtClean="0"/>
              <a:t>‹#›</a:t>
            </a:fld>
            <a:endParaRPr lang="en-NZ"/>
          </a:p>
        </p:txBody>
      </p:sp>
    </p:spTree>
    <p:extLst>
      <p:ext uri="{BB962C8B-B14F-4D97-AF65-F5344CB8AC3E}">
        <p14:creationId xmlns:p14="http://schemas.microsoft.com/office/powerpoint/2010/main" val="3124835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1.png"/></Relationships>
</file>

<file path=ppt/slides/_rels/slide6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1.png"/></Relationships>
</file>

<file path=ppt/slides/_rels/slide8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1.png"/></Relationships>
</file>

<file path=ppt/slides/_rels/slide8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1.png"/></Relationships>
</file>

<file path=ppt/slides/_rels/slide9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1,000+ Free Taiwan &amp; Taipei Images - Pixabay"/>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24714"/>
            <a:ext cx="12192000" cy="6882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846" t="686"/>
          <a:stretch/>
        </p:blipFill>
        <p:spPr>
          <a:xfrm>
            <a:off x="620091" y="-25348"/>
            <a:ext cx="4828209" cy="6883348"/>
          </a:xfrm>
          <a:prstGeom prst="rect">
            <a:avLst/>
          </a:prstGeom>
        </p:spPr>
      </p:pic>
      <p:sp>
        <p:nvSpPr>
          <p:cNvPr id="7" name="TextBox 6"/>
          <p:cNvSpPr txBox="1"/>
          <p:nvPr/>
        </p:nvSpPr>
        <p:spPr>
          <a:xfrm>
            <a:off x="6070600" y="2260600"/>
            <a:ext cx="5930900" cy="1785104"/>
          </a:xfrm>
          <a:prstGeom prst="rect">
            <a:avLst/>
          </a:prstGeom>
          <a:noFill/>
        </p:spPr>
        <p:txBody>
          <a:bodyPr wrap="square" rtlCol="0">
            <a:spAutoFit/>
          </a:bodyPr>
          <a:lstStyle/>
          <a:p>
            <a:r>
              <a:rPr lang="en-US" sz="11000" dirty="0">
                <a:solidFill>
                  <a:schemeClr val="bg1"/>
                </a:solidFill>
                <a:latin typeface="Forte" panose="03060902040502070203" pitchFamily="66" charset="0"/>
              </a:rPr>
              <a:t>Welcome</a:t>
            </a:r>
            <a:endParaRPr lang="en-NZ" sz="11000" dirty="0">
              <a:solidFill>
                <a:schemeClr val="bg1"/>
              </a:solidFill>
              <a:latin typeface="Forte" panose="03060902040502070203" pitchFamily="66" charset="0"/>
            </a:endParaRPr>
          </a:p>
        </p:txBody>
      </p:sp>
      <p:cxnSp>
        <p:nvCxnSpPr>
          <p:cNvPr id="9" name="Straight Connector 8"/>
          <p:cNvCxnSpPr/>
          <p:nvPr/>
        </p:nvCxnSpPr>
        <p:spPr>
          <a:xfrm>
            <a:off x="6070600" y="2273300"/>
            <a:ext cx="5397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70600" y="4038600"/>
            <a:ext cx="5397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498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D wallpaper: landscape of trees, taroko national park, china, taiwan,  sunset | Wallpaper Flare"/>
          <p:cNvPicPr>
            <a:picLocks noChangeAspect="1" noChangeArrowheads="1"/>
          </p:cNvPicPr>
          <p:nvPr/>
        </p:nvPicPr>
        <p:blipFill rotWithShape="1">
          <a:blip r:embed="rId2">
            <a:extLst>
              <a:ext uri="{28A0092B-C50C-407E-A947-70E740481C1C}">
                <a14:useLocalDpi xmlns:a14="http://schemas.microsoft.com/office/drawing/2010/main" val="0"/>
              </a:ext>
            </a:extLst>
          </a:blip>
          <a:srcRect b="15468"/>
          <a:stretch/>
        </p:blipFill>
        <p:spPr bwMode="auto">
          <a:xfrm>
            <a:off x="0" y="0"/>
            <a:ext cx="12192000" cy="6866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346568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“Love is Your Way”</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(God in Your Grace)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Hope is our Song No.95</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1620"/>
            <a:ext cx="12192000" cy="906379"/>
          </a:xfrm>
        </p:spPr>
        <p:txBody>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The NZ Hymnbook Trust.  Music Per Harling. © Words Shirley </a:t>
            </a:r>
            <a:r>
              <a:rPr lang="en-NZ" b="1" dirty="0" err="1">
                <a:solidFill>
                  <a:schemeClr val="bg1"/>
                </a:solidFill>
                <a:latin typeface="Tahoma" panose="020B0604030504040204" pitchFamily="34" charset="0"/>
                <a:ea typeface="Tahoma" panose="020B0604030504040204" pitchFamily="34" charset="0"/>
                <a:cs typeface="Tahoma" panose="020B0604030504040204" pitchFamily="34" charset="0"/>
              </a:rPr>
              <a:t>Erena</a:t>
            </a:r>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 Murray.  Used with permission</a:t>
            </a:r>
          </a:p>
        </p:txBody>
      </p:sp>
    </p:spTree>
    <p:extLst>
      <p:ext uri="{BB962C8B-B14F-4D97-AF65-F5344CB8AC3E}">
        <p14:creationId xmlns:p14="http://schemas.microsoft.com/office/powerpoint/2010/main" val="6099969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0" y="0"/>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939814"/>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Merciful God, we come to you in our prayers like the faithful women in the letters who told you of their struggles and hopes.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They were not defeated by the difficulties but empowered by your wisdom.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4039629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0" y="0"/>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We are not alone, for you are listening.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We thank you for your presence, guidance, and protection as we walk through the valley of shadows.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May we glorify you and become a living testimony of Christ.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7700897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939814"/>
          </a:xfrm>
          <a:prstGeom prst="rect">
            <a:avLst/>
          </a:prstGeom>
        </p:spPr>
        <p:txBody>
          <a:bodyPr wrap="square">
            <a:spAutoFit/>
          </a:bodyPr>
          <a:lstStyle/>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i="1" dirty="0">
                <a:solidFill>
                  <a:schemeClr val="bg1"/>
                </a:solidFill>
                <a:latin typeface="Tahoma" panose="020B0604030504040204" pitchFamily="34" charset="0"/>
                <a:ea typeface="Tahoma" panose="020B0604030504040204" pitchFamily="34" charset="0"/>
                <a:cs typeface="Tahoma" panose="020B0604030504040204" pitchFamily="34" charset="0"/>
              </a:rPr>
              <a:t>Silence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8612472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Hurch offering graphics"/>
          <p:cNvPicPr>
            <a:picLocks noChangeAspect="1" noChangeArrowheads="1"/>
          </p:cNvPicPr>
          <p:nvPr/>
        </p:nvPicPr>
        <p:blipFill rotWithShape="1">
          <a:blip r:embed="rId2">
            <a:extLst>
              <a:ext uri="{28A0092B-C50C-407E-A947-70E740481C1C}">
                <a14:useLocalDpi xmlns:a14="http://schemas.microsoft.com/office/drawing/2010/main" val="0"/>
              </a:ext>
            </a:extLst>
          </a:blip>
          <a:srcRect t="8992" b="1224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 y="689810"/>
            <a:ext cx="12192000" cy="3064042"/>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Offering</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816750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Hurch offering graphics"/>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8992" b="1224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6324808"/>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The World Day of Prayer is an ecumenical movement led</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by women. The offering is part of our common vision to improve the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lives of women and children around the world. We dedicate the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offering to this ministry of prayerful action.</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5823000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Hurch offering graphics"/>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8992" b="1224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Our offerings this year will support:</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Christian World Service –Developers Foundation working with</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poor rural families in the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Aklan</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Province of Philippines and Gender inequalities and COVID-19 –’–Sri Lanka.</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2684207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Hurch offering graphics"/>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8992" b="1224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6324808"/>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The Bible Society ‘Beacon in the darkness of illiteracy’</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provide literacy classes for impoverished, illiterate Christian women in Pakistan.</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Interchurch</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Council for Hospital Chaplaincy in New Zealand.</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6182999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Hurch offering graphics"/>
          <p:cNvPicPr>
            <a:picLocks noChangeAspect="1" noChangeArrowheads="1"/>
          </p:cNvPicPr>
          <p:nvPr/>
        </p:nvPicPr>
        <p:blipFill rotWithShape="1">
          <a:blip r:embed="rId2">
            <a:extLst>
              <a:ext uri="{28A0092B-C50C-407E-A947-70E740481C1C}">
                <a14:useLocalDpi xmlns:a14="http://schemas.microsoft.com/office/drawing/2010/main" val="0"/>
              </a:ext>
            </a:extLst>
          </a:blip>
          <a:srcRect t="8992" b="1224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8219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Taiwan 1080P, 2K, 4K, 5K HD wallpapers free download | Wallpaper Flar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66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346568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“Take my Gifts”</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Alleluia </a:t>
            </a:r>
            <a:r>
              <a:rPr lang="en-NZ" sz="5000" b="1" dirty="0" err="1">
                <a:solidFill>
                  <a:schemeClr val="bg1"/>
                </a:solidFill>
                <a:latin typeface="Tahoma" panose="020B0604030504040204" pitchFamily="34" charset="0"/>
                <a:ea typeface="Tahoma" panose="020B0604030504040204" pitchFamily="34" charset="0"/>
                <a:cs typeface="Tahoma" panose="020B0604030504040204" pitchFamily="34" charset="0"/>
              </a:rPr>
              <a:t>Aotearoa</a:t>
            </a: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No.127</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6208294"/>
            <a:ext cx="12192000" cy="906379"/>
          </a:xfrm>
        </p:spPr>
        <p:txBody>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Words © Shirley Murray, Music © Colin Gibson.  Used with permission.</a:t>
            </a:r>
          </a:p>
        </p:txBody>
      </p:sp>
    </p:spTree>
    <p:extLst>
      <p:ext uri="{BB962C8B-B14F-4D97-AF65-F5344CB8AC3E}">
        <p14:creationId xmlns:p14="http://schemas.microsoft.com/office/powerpoint/2010/main" val="38669418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1080P, 2K, 4K, 5K HD wallpapers free download | Wallpaper Flar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66375"/>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477000"/>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 Shirley Murray, Music © Colin Gibson.  Used with permission.</a:t>
            </a:r>
          </a:p>
        </p:txBody>
      </p:sp>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Take my gifts and let me love you,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God who first of all loved me,</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gave me light and food and shelter,</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gave me life and set me free.</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Now, because your love has touched me,</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love to give away;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now the bread of love is rising,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loaves of love to multiply!</a:t>
            </a:r>
          </a:p>
        </p:txBody>
      </p:sp>
    </p:spTree>
    <p:extLst>
      <p:ext uri="{BB962C8B-B14F-4D97-AF65-F5344CB8AC3E}">
        <p14:creationId xmlns:p14="http://schemas.microsoft.com/office/powerpoint/2010/main" val="1556109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D wallpaper: landscape of trees, taroko national park, china, taiwan,  sunset | Wallpaper Flar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b="15468"/>
          <a:stretch/>
        </p:blipFill>
        <p:spPr bwMode="auto">
          <a:xfrm>
            <a:off x="0" y="0"/>
            <a:ext cx="12192000" cy="6866022"/>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477000"/>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The NZ Hymnbook Trust.  Music Per Harling. © Words Shirley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Erena</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Murray.  Used with permission</a:t>
            </a:r>
          </a:p>
        </p:txBody>
      </p:sp>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Love is your way,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love is your nature,</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blessing each creature,</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lighting each day;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grace is your sign,</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gift of forgiveness,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chalice that changes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water to wine</a:t>
            </a:r>
          </a:p>
        </p:txBody>
      </p:sp>
    </p:spTree>
    <p:extLst>
      <p:ext uri="{BB962C8B-B14F-4D97-AF65-F5344CB8AC3E}">
        <p14:creationId xmlns:p14="http://schemas.microsoft.com/office/powerpoint/2010/main" val="33211849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1080P, 2K, 4K, 5K HD wallpapers free download | Wallpaper Flar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66375"/>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477000"/>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 Shirley Murray, Music © Colin Gibson.  Used with permission.</a:t>
            </a:r>
          </a:p>
        </p:txBody>
      </p:sp>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Take whatever I can offer –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gifts that I have yet to find,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skills that I am slow to sharpen,</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talents of the hand and mind,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things made beautiful for others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in the place where I must be:</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take my gifts and let me love you,</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God who first of all loved me.</a:t>
            </a:r>
          </a:p>
        </p:txBody>
      </p:sp>
    </p:spTree>
    <p:extLst>
      <p:ext uri="{BB962C8B-B14F-4D97-AF65-F5344CB8AC3E}">
        <p14:creationId xmlns:p14="http://schemas.microsoft.com/office/powerpoint/2010/main" val="26649314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iwan 1080P, 2K, 4K, 5K HD wallpapers free download | Wallpaper Flar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6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9818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Hurch offering graphics"/>
          <p:cNvPicPr>
            <a:picLocks noChangeAspect="1" noChangeArrowheads="1"/>
          </p:cNvPicPr>
          <p:nvPr/>
        </p:nvPicPr>
        <p:blipFill rotWithShape="1">
          <a:blip r:embed="rId2">
            <a:extLst>
              <a:ext uri="{28A0092B-C50C-407E-A947-70E740481C1C}">
                <a14:useLocalDpi xmlns:a14="http://schemas.microsoft.com/office/drawing/2010/main" val="0"/>
              </a:ext>
            </a:extLst>
          </a:blip>
          <a:srcRect t="8992" b="1224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691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
        <p:nvSpPr>
          <p:cNvPr id="2" name="Title 1"/>
          <p:cNvSpPr>
            <a:spLocks noGrp="1"/>
          </p:cNvSpPr>
          <p:nvPr>
            <p:ph type="ctrTitle"/>
          </p:nvPr>
        </p:nvSpPr>
        <p:spPr>
          <a:xfrm>
            <a:off x="-1" y="689810"/>
            <a:ext cx="12192000" cy="3064042"/>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Intercessory Prayer</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694049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
        <p:nvSpPr>
          <p:cNvPr id="4" name="Rectangle 3"/>
          <p:cNvSpPr/>
          <p:nvPr/>
        </p:nvSpPr>
        <p:spPr>
          <a:xfrm>
            <a:off x="0" y="317743"/>
            <a:ext cx="12192000" cy="4847481"/>
          </a:xfrm>
          <a:prstGeom prst="rect">
            <a:avLst/>
          </a:prstGeom>
        </p:spPr>
        <p:txBody>
          <a:bodyPr wrap="square">
            <a:spAutoFit/>
          </a:bodyPr>
          <a:lstStyle/>
          <a:p>
            <a:pPr algn="ct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Merciful God, Taiwan has been caught in a superpower struggle. It has been isolated internationally for decades. Though not officially recognised by the international community, Taiwan has tried its best to help the world in agriculture, technology, medicine, and humanitarian assistance.  </a:t>
            </a:r>
            <a:r>
              <a:rPr lang="en-NZ" sz="43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3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5051446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
        <p:nvSpPr>
          <p:cNvPr id="4" name="Rectangle 3"/>
          <p:cNvSpPr/>
          <p:nvPr/>
        </p:nvSpPr>
        <p:spPr>
          <a:xfrm>
            <a:off x="0" y="157323"/>
            <a:ext cx="12192000" cy="6740307"/>
          </a:xfrm>
          <a:prstGeom prst="rect">
            <a:avLst/>
          </a:prstGeom>
        </p:spPr>
        <p:txBody>
          <a:bodyPr wrap="square">
            <a:spAutoFit/>
          </a:bodyPr>
          <a:lstStyle/>
          <a:p>
            <a:pPr algn="ct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O Holy Spirit, may you grant people in Taiwan strength and wisdom to cope with the uncertain future. We trust in you for Taiwan to be a blessing in the world. Divine Consoler, you are the Lord of the world; we cling to you, we give ourselves and Taiwan to you, and ask you to watch over us in our weakness. You are our fortress and place of safety.</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25816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
        <p:nvSpPr>
          <p:cNvPr id="4" name="Rectangle 3"/>
          <p:cNvSpPr/>
          <p:nvPr/>
        </p:nvSpPr>
        <p:spPr>
          <a:xfrm>
            <a:off x="0" y="28987"/>
            <a:ext cx="12192000" cy="7402026"/>
          </a:xfrm>
          <a:prstGeom prst="rect">
            <a:avLst/>
          </a:prstGeom>
        </p:spPr>
        <p:txBody>
          <a:bodyPr wrap="square">
            <a:spAutoFit/>
          </a:bodyPr>
          <a:lstStyle/>
          <a:p>
            <a:pPr algn="ct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Dear God of Creation, we thank you for entrusting us with this amazing world rich in natural resources. However, we ignore the cry of Mother Earth, and we are facing ecological problems, such as air and water pollution, a waste disposal crisis, over-utilization of hillsides, habitat destruction, and climate change. God of life may your kindness fill our hearts; guide us to protect Mother Earth.</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523482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
        <p:nvSpPr>
          <p:cNvPr id="4" name="Rectangle 3"/>
          <p:cNvSpPr/>
          <p:nvPr/>
        </p:nvSpPr>
        <p:spPr>
          <a:xfrm>
            <a:off x="0" y="28987"/>
            <a:ext cx="12192000" cy="6740307"/>
          </a:xfrm>
          <a:prstGeom prst="rect">
            <a:avLst/>
          </a:prstGeom>
        </p:spPr>
        <p:txBody>
          <a:bodyPr wrap="square">
            <a:spAutoFit/>
          </a:bodyPr>
          <a:lstStyle/>
          <a:p>
            <a:pPr algn="ct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Loving God, you created us in your own image and blessed us. You saw that it was good. We pray for women and girls who bring love and justice into the world. Holy Spirit, please give us wisdom to fight for the marginalized and the oppressed, the poor and helpless; give us courage to speak up for them and inspire leaders to create a safer place for women and girls.</a:t>
            </a:r>
          </a:p>
          <a:p>
            <a:pPr algn="ct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73791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
        <p:nvSpPr>
          <p:cNvPr id="4" name="Rectangle 3"/>
          <p:cNvSpPr/>
          <p:nvPr/>
        </p:nvSpPr>
        <p:spPr>
          <a:xfrm>
            <a:off x="0" y="28987"/>
            <a:ext cx="12192000" cy="5386090"/>
          </a:xfrm>
          <a:prstGeom prst="rect">
            <a:avLst/>
          </a:prstGeom>
        </p:spPr>
        <p:txBody>
          <a:bodyPr wrap="square">
            <a:spAutoFit/>
          </a:bodyPr>
          <a:lstStyle/>
          <a:p>
            <a:pPr algn="ct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Gracious God, the COVID-19 pandemic has been a great challenge. We pray for the ones who lost their loved ones, and the ones who did not find relief for their suffering. There are so many victims of the pandemic. God, empower us to help and bring comfort in a post-COVID-19 pandemic world.</a:t>
            </a:r>
          </a:p>
        </p:txBody>
      </p:sp>
    </p:spTree>
    <p:extLst>
      <p:ext uri="{BB962C8B-B14F-4D97-AF65-F5344CB8AC3E}">
        <p14:creationId xmlns:p14="http://schemas.microsoft.com/office/powerpoint/2010/main" val="1433900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
        <p:nvSpPr>
          <p:cNvPr id="4" name="Rectangle 3"/>
          <p:cNvSpPr/>
          <p:nvPr/>
        </p:nvSpPr>
        <p:spPr>
          <a:xfrm>
            <a:off x="0" y="28987"/>
            <a:ext cx="12192000" cy="4062651"/>
          </a:xfrm>
          <a:prstGeom prst="rect">
            <a:avLst/>
          </a:prstGeom>
        </p:spPr>
        <p:txBody>
          <a:bodyPr wrap="square">
            <a:spAutoFit/>
          </a:bodyPr>
          <a:lstStyle/>
          <a:p>
            <a:pPr algn="ct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Gracious God, we thank you for your good guidance during the pandemic outbreak in 2020, when under severe circumstances, WDP Taiwan prepared this worship service we are celebrating now in 2023.</a:t>
            </a:r>
          </a:p>
          <a:p>
            <a:pPr algn="ct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686096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D wallpaper: landscape of trees, taroko national park, china, taiwan,  sunset | Wallpaper Flar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b="15468"/>
          <a:stretch/>
        </p:blipFill>
        <p:spPr bwMode="auto">
          <a:xfrm>
            <a:off x="0" y="0"/>
            <a:ext cx="12192000" cy="6866022"/>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477000"/>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The NZ Hymnbook Trust.  Music Per Harling. © Words Shirley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Erena</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Murray.  Used with permission</a:t>
            </a:r>
          </a:p>
        </p:txBody>
      </p:sp>
      <p:sp>
        <p:nvSpPr>
          <p:cNvPr id="4" name="Rectangle 3"/>
          <p:cNvSpPr/>
          <p:nvPr/>
        </p:nvSpPr>
        <p:spPr>
          <a:xfrm>
            <a:off x="0" y="317743"/>
            <a:ext cx="12192000" cy="3554819"/>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God, in your grace,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God in your mercy,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turn us to you to transform the world!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turn us to you to transform the world!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9223157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
        <p:nvSpPr>
          <p:cNvPr id="4" name="Rectangle 3"/>
          <p:cNvSpPr/>
          <p:nvPr/>
        </p:nvSpPr>
        <p:spPr>
          <a:xfrm>
            <a:off x="0" y="28987"/>
            <a:ext cx="12192000" cy="3400931"/>
          </a:xfrm>
          <a:prstGeom prst="rect">
            <a:avLst/>
          </a:prstGeom>
        </p:spPr>
        <p:txBody>
          <a:bodyPr wrap="square">
            <a:spAutoFit/>
          </a:bodyPr>
          <a:lstStyle/>
          <a:p>
            <a:pPr algn="ct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Caring God, we thank you for granting World Day of Prayer the grace to stay together in your presence and have faith in you.</a:t>
            </a:r>
          </a:p>
          <a:p>
            <a:pPr algn="ct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5104010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
        <p:nvSpPr>
          <p:cNvPr id="4" name="Rectangle 3"/>
          <p:cNvSpPr/>
          <p:nvPr/>
        </p:nvSpPr>
        <p:spPr>
          <a:xfrm>
            <a:off x="0" y="28987"/>
            <a:ext cx="12192000" cy="4062651"/>
          </a:xfrm>
          <a:prstGeom prst="rect">
            <a:avLst/>
          </a:prstGeom>
        </p:spPr>
        <p:txBody>
          <a:bodyPr wrap="square">
            <a:spAutoFit/>
          </a:bodyPr>
          <a:lstStyle/>
          <a:p>
            <a:pPr algn="ct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We are grateful for the effort of WDP women in Taiwan to overcome their differences and seek unity and consensus through God's grace. O Lord, may you guide us toward the path of unity in Christ.</a:t>
            </a:r>
          </a:p>
          <a:p>
            <a:pPr algn="ctr"/>
            <a:r>
              <a:rPr lang="en-NZ" sz="43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1507497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Tree>
    <p:extLst>
      <p:ext uri="{BB962C8B-B14F-4D97-AF65-F5344CB8AC3E}">
        <p14:creationId xmlns:p14="http://schemas.microsoft.com/office/powerpoint/2010/main" val="4988812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
        <p:nvSpPr>
          <p:cNvPr id="2" name="Title 1"/>
          <p:cNvSpPr>
            <a:spLocks noGrp="1"/>
          </p:cNvSpPr>
          <p:nvPr>
            <p:ph type="ctrTitle"/>
          </p:nvPr>
        </p:nvSpPr>
        <p:spPr>
          <a:xfrm>
            <a:off x="-2" y="3793958"/>
            <a:ext cx="12192000" cy="3064042"/>
          </a:xfrm>
        </p:spPr>
        <p:txBody>
          <a:bodyPr>
            <a:normAutofit fontScale="90000"/>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The Lord’s Prayer</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(In your native tongue)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From </a:t>
            </a:r>
            <a:r>
              <a:rPr lang="en-NZ" sz="5000" b="1" dirty="0" err="1">
                <a:solidFill>
                  <a:schemeClr val="bg1"/>
                </a:solidFill>
                <a:latin typeface="Tahoma" panose="020B0604030504040204" pitchFamily="34" charset="0"/>
                <a:ea typeface="Tahoma" panose="020B0604030504040204" pitchFamily="34" charset="0"/>
                <a:cs typeface="Tahoma" panose="020B0604030504040204" pitchFamily="34" charset="0"/>
              </a:rPr>
              <a:t>from</a:t>
            </a: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the Taiwanese Bible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054161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
        <p:nvSpPr>
          <p:cNvPr id="4" name="Rectangle 3"/>
          <p:cNvSpPr/>
          <p:nvPr/>
        </p:nvSpPr>
        <p:spPr>
          <a:xfrm>
            <a:off x="0" y="28987"/>
            <a:ext cx="12192000" cy="4939814"/>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Só͘-</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i</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lín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tio̍h</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án-ni</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ki</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̂-tó: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Goán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ê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Thi</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ⁿ-pē: Goān lí ê sèng-miâ siū chun-chông.</a:t>
            </a:r>
          </a:p>
          <a:p>
            <a:pPr algn="ct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Goān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lí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si-hêng</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chu</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koân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goān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lí ê chí-</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i</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si̍t-hiān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ti</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tōe-chiu</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̄ⁿ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chhin-chhiu</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̄ⁿ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ti</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thi</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ⁿ-téng.</a:t>
            </a:r>
          </a:p>
          <a:p>
            <a:pPr algn="ct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Kiu</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lí kin-á-</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ji̍t</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su</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goán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su-iàu</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ê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chia̍h-mi̍h</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0926871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
        <p:nvSpPr>
          <p:cNvPr id="4" name="Rectangle 3"/>
          <p:cNvSpPr/>
          <p:nvPr/>
        </p:nvSpPr>
        <p:spPr>
          <a:xfrm>
            <a:off x="0" y="28987"/>
            <a:ext cx="12192000" cy="3554819"/>
          </a:xfrm>
          <a:prstGeom prst="rect">
            <a:avLst/>
          </a:prstGeom>
        </p:spPr>
        <p:txBody>
          <a:bodyPr wrap="square">
            <a:spAutoFit/>
          </a:bodyPr>
          <a:lstStyle/>
          <a:p>
            <a:pPr algn="ct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Kiu</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lí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sia</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bián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goán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ê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ko</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hu</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chhin-chhiu</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̄ⁿ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goán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mā ū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sia</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bián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ko</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hu</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goán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ê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lâng</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ct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Kiu</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lí m̄-thang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ho</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goán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hām-lo̍h</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tam-</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tng</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bōe-khi</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ê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chhi</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thàm</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kiu</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goán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thoat</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-lī hit-ê </a:t>
            </a:r>
            <a:r>
              <a:rPr lang="en-NZ"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Sia</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̂-ok-chiá</a:t>
            </a:r>
          </a:p>
        </p:txBody>
      </p:sp>
    </p:spTree>
    <p:extLst>
      <p:ext uri="{BB962C8B-B14F-4D97-AF65-F5344CB8AC3E}">
        <p14:creationId xmlns:p14="http://schemas.microsoft.com/office/powerpoint/2010/main" val="1658552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228" b="3258"/>
          <a:stretch/>
        </p:blipFill>
        <p:spPr>
          <a:xfrm>
            <a:off x="-2" y="0"/>
            <a:ext cx="12192001" cy="6858000"/>
          </a:xfrm>
          <a:prstGeom prst="rect">
            <a:avLst/>
          </a:prstGeom>
        </p:spPr>
      </p:pic>
    </p:spTree>
    <p:extLst>
      <p:ext uri="{BB962C8B-B14F-4D97-AF65-F5344CB8AC3E}">
        <p14:creationId xmlns:p14="http://schemas.microsoft.com/office/powerpoint/2010/main" val="41689208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1920x1080 taiwan, sky, mountains 1080P Laptop Full HD Wallpaper, HD Nature  4K Wallpapers, Images, Photos and Background - Wallpapers 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79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 y="665747"/>
            <a:ext cx="12192000" cy="3064042"/>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Sending and Benediction</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67139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920x1080 taiwan, sky, mountains 1080P Laptop Full HD Wallpaper, HD Nature  4K Wallpapers, Images, Photos and Background - Wallpapers De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1998" cy="68579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8987"/>
            <a:ext cx="12192000" cy="7017306"/>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May God hear our stories and keep us in faith.</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May Jesus grant us wisdom to truly know the meaning of redemption.</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May the Holy Spirit open our hearts so that we can be a blessing to</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others.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Amen!</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2083284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1920x1080 taiwan, sky, mountains 1080P Laptop Full HD Wallpaper, HD Nature  4K Wallpapers, Images, Photos and Background - Wallpapers 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804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D wallpaper: landscape of trees, taroko national park, china, taiwan,  sunset | Wallpaper Flar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b="15468"/>
          <a:stretch/>
        </p:blipFill>
        <p:spPr bwMode="auto">
          <a:xfrm>
            <a:off x="0" y="0"/>
            <a:ext cx="12192000" cy="6866022"/>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477000"/>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The NZ Hymnbook Trust.  Music Per Harling. © Words Shirley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Erena</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Murray.  Used with permission</a:t>
            </a:r>
          </a:p>
        </p:txBody>
      </p:sp>
      <p:sp>
        <p:nvSpPr>
          <p:cNvPr id="4" name="Rectangle 3"/>
          <p:cNvSpPr/>
          <p:nvPr/>
        </p:nvSpPr>
        <p:spPr>
          <a:xfrm>
            <a:off x="0" y="317743"/>
            <a:ext cx="12192000" cy="6324808"/>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Let us stand still,</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look at each other,</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sister and brother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thwarting your will:</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teach us good care,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grace to seek pardon,</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reclaim your garden,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riches to share</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957996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Boats near dock with mountains, sun moon lake, taiwan, sun moon lake, taiwan,  HD wallpaper | Wallpaperbet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495" b="6052"/>
          <a:stretch/>
        </p:blipFill>
        <p:spPr bwMode="auto">
          <a:xfrm>
            <a:off x="-2" y="0"/>
            <a:ext cx="12192001"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346568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“The Day you gave us, Lord, has ended”</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9996"/>
            <a:ext cx="12192000" cy="906379"/>
          </a:xfrm>
        </p:spPr>
        <p:txBody>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John </a:t>
            </a:r>
            <a:r>
              <a:rPr lang="en-NZ" b="1" dirty="0" err="1">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 1870. Tune: Clement C </a:t>
            </a:r>
            <a:r>
              <a:rPr lang="en-NZ"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 1874) (or: as adapted for a daytime service by Pat </a:t>
            </a:r>
            <a:r>
              <a:rPr lang="en-NZ" b="1" dirty="0" err="1">
                <a:solidFill>
                  <a:schemeClr val="bg1"/>
                </a:solidFill>
                <a:latin typeface="Tahoma" panose="020B0604030504040204" pitchFamily="34" charset="0"/>
                <a:ea typeface="Tahoma" panose="020B0604030504040204" pitchFamily="34" charset="0"/>
                <a:cs typeface="Tahoma" panose="020B0604030504040204" pitchFamily="34" charset="0"/>
              </a:rPr>
              <a:t>McQuillan</a:t>
            </a:r>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 Auckland, 2016).</a:t>
            </a:r>
          </a:p>
        </p:txBody>
      </p:sp>
    </p:spTree>
    <p:extLst>
      <p:ext uri="{BB962C8B-B14F-4D97-AF65-F5344CB8AC3E}">
        <p14:creationId xmlns:p14="http://schemas.microsoft.com/office/powerpoint/2010/main" val="41120320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oats near dock with mountains, sun moon lake, taiwan, sun moon lake, taiwan,  HD wallpaper | Wallpaperbette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Effect>
                      <a14:saturation sat="66000"/>
                    </a14:imgEffect>
                    <a14:imgEffect>
                      <a14:brightnessContrast bright="-60000"/>
                    </a14:imgEffect>
                  </a14:imgLayer>
                </a14:imgProps>
              </a:ext>
              <a:ext uri="{28A0092B-C50C-407E-A947-70E740481C1C}">
                <a14:useLocalDpi xmlns:a14="http://schemas.microsoft.com/office/drawing/2010/main" val="0"/>
              </a:ext>
            </a:extLst>
          </a:blip>
          <a:srcRect t="5495" b="6052"/>
          <a:stretch/>
        </p:blipFill>
        <p:spPr bwMode="auto">
          <a:xfrm>
            <a:off x="-2" y="0"/>
            <a:ext cx="12192001"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269736"/>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John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1870. Tune: Clement C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1874) (or: as adapted for a daytime service by Pat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McQuillan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Auckland, 2016)</a:t>
            </a:r>
          </a:p>
        </p:txBody>
      </p:sp>
      <p:sp>
        <p:nvSpPr>
          <p:cNvPr id="4" name="Rectangle 3"/>
          <p:cNvSpPr/>
          <p:nvPr/>
        </p:nvSpPr>
        <p:spPr>
          <a:xfrm>
            <a:off x="0" y="317743"/>
            <a:ext cx="12192000" cy="3554819"/>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This day you gave us, Lord, is passing,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and night will fall at your behest;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to you our morning hymns are rising,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your praise shall sanctify our rest.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8199998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oats near dock with mountains, sun moon lake, taiwan, sun moon lake, taiwan,  HD wallpaper | Wallpaperbette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Effect>
                      <a14:saturation sat="66000"/>
                    </a14:imgEffect>
                    <a14:imgEffect>
                      <a14:brightnessContrast bright="-60000"/>
                    </a14:imgEffect>
                  </a14:imgLayer>
                </a14:imgProps>
              </a:ext>
              <a:ext uri="{28A0092B-C50C-407E-A947-70E740481C1C}">
                <a14:useLocalDpi xmlns:a14="http://schemas.microsoft.com/office/drawing/2010/main" val="0"/>
              </a:ext>
            </a:extLst>
          </a:blip>
          <a:srcRect t="5495" b="6052"/>
          <a:stretch/>
        </p:blipFill>
        <p:spPr bwMode="auto">
          <a:xfrm>
            <a:off x="-2" y="0"/>
            <a:ext cx="12192001"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269736"/>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John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1870. Tune: Clement C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1874) (or: as adapted for a daytime service by Pat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McQuillan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Auckland, 2016)</a:t>
            </a:r>
          </a:p>
        </p:txBody>
      </p:sp>
      <p:sp>
        <p:nvSpPr>
          <p:cNvPr id="4" name="Rectangle 3"/>
          <p:cNvSpPr/>
          <p:nvPr/>
        </p:nvSpPr>
        <p:spPr>
          <a:xfrm>
            <a:off x="0" y="317743"/>
            <a:ext cx="12192000" cy="4939814"/>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We thank you that your church unsleeping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while earth rolls onward into light,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through all the world her watch is keeping,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and rests not now by day or night.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1324011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oats near dock with mountains, sun moon lake, taiwan, sun moon lake, taiwan,  HD wallpaper | Wallpaperbette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Effect>
                      <a14:saturation sat="66000"/>
                    </a14:imgEffect>
                    <a14:imgEffect>
                      <a14:brightnessContrast bright="-60000"/>
                    </a14:imgEffect>
                  </a14:imgLayer>
                </a14:imgProps>
              </a:ext>
              <a:ext uri="{28A0092B-C50C-407E-A947-70E740481C1C}">
                <a14:useLocalDpi xmlns:a14="http://schemas.microsoft.com/office/drawing/2010/main" val="0"/>
              </a:ext>
            </a:extLst>
          </a:blip>
          <a:srcRect t="5495" b="6052"/>
          <a:stretch/>
        </p:blipFill>
        <p:spPr bwMode="auto">
          <a:xfrm>
            <a:off x="-2" y="0"/>
            <a:ext cx="12192001"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269736"/>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John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1870. Tune: Clement C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1874) (or: as adapted for a daytime service by Pat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McQuillan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Auckland, 2016)</a:t>
            </a:r>
          </a:p>
        </p:txBody>
      </p:sp>
      <p:sp>
        <p:nvSpPr>
          <p:cNvPr id="4" name="Rectangle 3"/>
          <p:cNvSpPr/>
          <p:nvPr/>
        </p:nvSpPr>
        <p:spPr>
          <a:xfrm>
            <a:off x="0" y="317743"/>
            <a:ext cx="12192000" cy="3554819"/>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Across each continent and island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as dawn leads on another day,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the voice of prayer is never silent,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nor dies the strain of praise away.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8319960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oats near dock with mountains, sun moon lake, taiwan, sun moon lake, taiwan,  HD wallpaper | Wallpaperbette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Effect>
                      <a14:saturation sat="66000"/>
                    </a14:imgEffect>
                    <a14:imgEffect>
                      <a14:brightnessContrast bright="-60000"/>
                    </a14:imgEffect>
                  </a14:imgLayer>
                </a14:imgProps>
              </a:ext>
              <a:ext uri="{28A0092B-C50C-407E-A947-70E740481C1C}">
                <a14:useLocalDpi xmlns:a14="http://schemas.microsoft.com/office/drawing/2010/main" val="0"/>
              </a:ext>
            </a:extLst>
          </a:blip>
          <a:srcRect t="5495" b="6052"/>
          <a:stretch/>
        </p:blipFill>
        <p:spPr bwMode="auto">
          <a:xfrm>
            <a:off x="-2" y="0"/>
            <a:ext cx="12192001"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269736"/>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John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1870. Tune: Clement C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1874) (or: as adapted for a daytime service by Pat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McQuillan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Auckland, 2016)</a:t>
            </a:r>
          </a:p>
        </p:txBody>
      </p:sp>
      <p:sp>
        <p:nvSpPr>
          <p:cNvPr id="4" name="Rectangle 3"/>
          <p:cNvSpPr/>
          <p:nvPr/>
        </p:nvSpPr>
        <p:spPr>
          <a:xfrm>
            <a:off x="0" y="317743"/>
            <a:ext cx="12192000" cy="3554819"/>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When we’re at rest the sun is waking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our friends beneath the western sky,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and hour by hour fresh lips are making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your wondrous doings heard on high.</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7189818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oats near dock with mountains, sun moon lake, taiwan, sun moon lake, taiwan,  HD wallpaper | Wallpaperbette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Effect>
                      <a14:saturation sat="66000"/>
                    </a14:imgEffect>
                    <a14:imgEffect>
                      <a14:brightnessContrast bright="-60000"/>
                    </a14:imgEffect>
                  </a14:imgLayer>
                </a14:imgProps>
              </a:ext>
              <a:ext uri="{28A0092B-C50C-407E-A947-70E740481C1C}">
                <a14:useLocalDpi xmlns:a14="http://schemas.microsoft.com/office/drawing/2010/main" val="0"/>
              </a:ext>
            </a:extLst>
          </a:blip>
          <a:srcRect t="5495" b="6052"/>
          <a:stretch/>
        </p:blipFill>
        <p:spPr bwMode="auto">
          <a:xfrm>
            <a:off x="-2" y="0"/>
            <a:ext cx="12192001"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269736"/>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John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1870. Tune: Clement C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1874) (or: as adapted for a daytime service by Pat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McQuillan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Auckland, 2016)</a:t>
            </a:r>
          </a:p>
        </p:txBody>
      </p:sp>
      <p:sp>
        <p:nvSpPr>
          <p:cNvPr id="4" name="Rectangle 3"/>
          <p:cNvSpPr/>
          <p:nvPr/>
        </p:nvSpPr>
        <p:spPr>
          <a:xfrm>
            <a:off x="0" y="317743"/>
            <a:ext cx="12192000" cy="4247317"/>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So be it Lord; your throne shall never,</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like earth’s proud empires, pass away;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your kingdom stands, and grows for ever,</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till all your creatures own your sway.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9251632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Boats near dock with mountains, sun moon lake, taiwan, sun moon lake, taiwan,  HD wallpaper | Wallpaperbet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495" b="6052"/>
          <a:stretch/>
        </p:blipFill>
        <p:spPr bwMode="auto">
          <a:xfrm>
            <a:off x="-2" y="0"/>
            <a:ext cx="12192001" cy="688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8033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1,000+ Free Taiwan &amp; Taipei Images - Pixabay"/>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24714"/>
            <a:ext cx="12192000" cy="6882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846" t="686"/>
          <a:stretch/>
        </p:blipFill>
        <p:spPr>
          <a:xfrm>
            <a:off x="620091" y="-25348"/>
            <a:ext cx="4828209" cy="6883348"/>
          </a:xfrm>
          <a:prstGeom prst="rect">
            <a:avLst/>
          </a:prstGeom>
        </p:spPr>
      </p:pic>
      <p:sp>
        <p:nvSpPr>
          <p:cNvPr id="7" name="TextBox 6"/>
          <p:cNvSpPr txBox="1"/>
          <p:nvPr/>
        </p:nvSpPr>
        <p:spPr>
          <a:xfrm>
            <a:off x="6070600" y="2260600"/>
            <a:ext cx="5397500" cy="2554545"/>
          </a:xfrm>
          <a:prstGeom prst="rect">
            <a:avLst/>
          </a:prstGeom>
          <a:noFill/>
        </p:spPr>
        <p:txBody>
          <a:bodyPr wrap="square" rtlCol="0">
            <a:spAutoFit/>
          </a:bodyPr>
          <a:lstStyle/>
          <a:p>
            <a:pPr algn="ctr"/>
            <a:r>
              <a:rPr lang="en-US" sz="8000" dirty="0">
                <a:solidFill>
                  <a:schemeClr val="bg1"/>
                </a:solidFill>
                <a:latin typeface="Forte" panose="03060902040502070203" pitchFamily="66" charset="0"/>
              </a:rPr>
              <a:t>Thanks for Joining us!</a:t>
            </a:r>
            <a:endParaRPr lang="en-NZ" sz="8000" dirty="0">
              <a:solidFill>
                <a:schemeClr val="bg1"/>
              </a:solidFill>
              <a:latin typeface="Forte" panose="03060902040502070203" pitchFamily="66" charset="0"/>
            </a:endParaRPr>
          </a:p>
        </p:txBody>
      </p:sp>
      <p:cxnSp>
        <p:nvCxnSpPr>
          <p:cNvPr id="9" name="Straight Connector 8"/>
          <p:cNvCxnSpPr/>
          <p:nvPr/>
        </p:nvCxnSpPr>
        <p:spPr>
          <a:xfrm>
            <a:off x="6070600" y="2273300"/>
            <a:ext cx="5397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70600" y="4920910"/>
            <a:ext cx="5397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113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D wallpaper: landscape of trees, taroko national park, china, taiwan,  sunset | Wallpaper Flar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b="15468"/>
          <a:stretch/>
        </p:blipFill>
        <p:spPr bwMode="auto">
          <a:xfrm>
            <a:off x="0" y="0"/>
            <a:ext cx="12192000" cy="6866022"/>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477000"/>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The NZ Hymnbook Trust.  Music Per Harling. © Words Shirley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Erena</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Murray.  Used with permission</a:t>
            </a:r>
          </a:p>
        </p:txBody>
      </p:sp>
      <p:sp>
        <p:nvSpPr>
          <p:cNvPr id="4" name="Rectangle 3"/>
          <p:cNvSpPr/>
          <p:nvPr/>
        </p:nvSpPr>
        <p:spPr>
          <a:xfrm>
            <a:off x="0" y="317743"/>
            <a:ext cx="12192000" cy="3554819"/>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God, in your grace,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God in your mercy,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turn us to you to transform the world!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turn us to you to transform the world!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35956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D wallpaper: landscape of trees, taroko national park, china, taiwan,  sunset | Wallpaper Flare"/>
          <p:cNvPicPr>
            <a:picLocks noChangeAspect="1" noChangeArrowheads="1"/>
          </p:cNvPicPr>
          <p:nvPr/>
        </p:nvPicPr>
        <p:blipFill rotWithShape="1">
          <a:blip r:embed="rId2">
            <a:extLst>
              <a:ext uri="{28A0092B-C50C-407E-A947-70E740481C1C}">
                <a14:useLocalDpi xmlns:a14="http://schemas.microsoft.com/office/drawing/2010/main" val="0"/>
              </a:ext>
            </a:extLst>
          </a:blip>
          <a:srcRect b="15468"/>
          <a:stretch/>
        </p:blipFill>
        <p:spPr bwMode="auto">
          <a:xfrm>
            <a:off x="0" y="0"/>
            <a:ext cx="12192000" cy="6866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780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1920x1080 taiwan, nantou, mountains 1080P Laptop Full HD Wallpaper, HD  Nature 4K Wallpapers, Images, Photos and Background - Wallpapers De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3"/>
            <a:ext cx="12192000" cy="238760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Call to Worship</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1648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920x1080 taiwan, nantou, mountains 1080P Laptop Full HD Wallpaper, HD  Nature 4K Wallpapers, Images, Photos and Background - Wallpapers De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5955476"/>
          </a:xfrm>
          <a:prstGeom prst="rect">
            <a:avLst/>
          </a:prstGeom>
        </p:spPr>
        <p:txBody>
          <a:bodyPr wrap="square">
            <a:spAutoFit/>
          </a:bodyPr>
          <a:lstStyle/>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Praise to the Lord, we thank God for all the blessings bestowed upon Taiwan.</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Praise God, the Creator, who created this beautiful island covered with mountain forests and nurtured by the ocean. </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Taiwan is rich in natural resources.</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chemeClr val="bg1"/>
                </a:solidFill>
                <a:latin typeface="Tahoma" panose="020B0604030504040204" pitchFamily="34" charset="0"/>
                <a:ea typeface="Tahoma" panose="020B0604030504040204" pitchFamily="34" charset="0"/>
                <a:cs typeface="Tahoma" panose="020B0604030504040204" pitchFamily="34" charset="0"/>
              </a:rPr>
              <a:t>All:  Let the name of the Lord be praised.</a:t>
            </a:r>
          </a:p>
          <a:p>
            <a:pPr algn="ctr"/>
            <a:r>
              <a:rPr lang="en-NZ" sz="4200" b="1" dirty="0">
                <a:solidFill>
                  <a:schemeClr val="bg1"/>
                </a:solidFill>
                <a:latin typeface="Tahoma" panose="020B0604030504040204" pitchFamily="34" charset="0"/>
                <a:ea typeface="Tahoma" panose="020B0604030504040204" pitchFamily="34" charset="0"/>
                <a:cs typeface="Tahoma" panose="020B0604030504040204" pitchFamily="34" charset="0"/>
              </a:rPr>
              <a:t>  May your glory be with us.</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656071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20x1080 taiwan, nantou, mountains 1080P Laptop Full HD Wallpaper, HD  Nature 4K Wallpapers, Images, Photos and Background - Wallpapers De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5309146"/>
          </a:xfrm>
          <a:prstGeom prst="rect">
            <a:avLst/>
          </a:prstGeom>
        </p:spPr>
        <p:txBody>
          <a:bodyPr wrap="square">
            <a:spAutoFit/>
          </a:bodyPr>
          <a:lstStyle/>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More than one hundred years ago, missionaries who came</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to Taiwan spread the good news.</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The people heard the gospel and received the grace of salvation.</a:t>
            </a:r>
          </a:p>
          <a:p>
            <a:pPr algn="ctr"/>
            <a:r>
              <a:rPr lang="en-NZ" sz="4200" b="1" dirty="0">
                <a:solidFill>
                  <a:schemeClr val="bg1"/>
                </a:solidFill>
                <a:latin typeface="Tahoma" panose="020B0604030504040204" pitchFamily="34" charset="0"/>
                <a:ea typeface="Tahoma" panose="020B0604030504040204" pitchFamily="34" charset="0"/>
                <a:cs typeface="Tahoma" panose="020B0604030504040204" pitchFamily="34" charset="0"/>
              </a:rPr>
              <a:t>  All:  Let the name of the Lord be praised.</a:t>
            </a:r>
          </a:p>
          <a:p>
            <a:pPr algn="ctr"/>
            <a:r>
              <a:rPr lang="en-NZ" sz="4200" b="1" dirty="0">
                <a:solidFill>
                  <a:schemeClr val="bg1"/>
                </a:solidFill>
                <a:latin typeface="Tahoma" panose="020B0604030504040204" pitchFamily="34" charset="0"/>
                <a:ea typeface="Tahoma" panose="020B0604030504040204" pitchFamily="34" charset="0"/>
                <a:cs typeface="Tahoma" panose="020B0604030504040204" pitchFamily="34" charset="0"/>
              </a:rPr>
              <a:t>  May your glory be with us.</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750782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20x1080 taiwan, nantou, mountains 1080P Laptop Full HD Wallpaper, HD  Nature 4K Wallpapers, Images, Photos and Background - Wallpapers De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662815"/>
          </a:xfrm>
          <a:prstGeom prst="rect">
            <a:avLst/>
          </a:prstGeom>
        </p:spPr>
        <p:txBody>
          <a:bodyPr wrap="square">
            <a:spAutoFit/>
          </a:bodyPr>
          <a:lstStyle/>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Since the 16th century, Taiwan has been colonized by different foreign forces and experienced ethnic, cultural, social, political conflict and integration.  </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By the Grace of God, the people on this island can live in peace.  </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443048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aiwan HD wallpapers,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3"/>
            <a:ext cx="12192000" cy="238760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“Sing Praise and Thanksgiving”</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With One Voice no.25</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626100"/>
            <a:ext cx="12192000" cy="1231900"/>
          </a:xfrm>
        </p:spPr>
        <p:txBody>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Words by Paul Gerhardt translated and adapted by M Barclay and C A Gibson. </a:t>
            </a:r>
          </a:p>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Used with permission</a:t>
            </a:r>
          </a:p>
        </p:txBody>
      </p:sp>
    </p:spTree>
    <p:extLst>
      <p:ext uri="{BB962C8B-B14F-4D97-AF65-F5344CB8AC3E}">
        <p14:creationId xmlns:p14="http://schemas.microsoft.com/office/powerpoint/2010/main" val="2994845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20x1080 taiwan, nantou, mountains 1080P Laptop Full HD Wallpaper, HD  Nature 4K Wallpapers, Images, Photos and Background - Wallpapers De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662815"/>
          </a:xfrm>
          <a:prstGeom prst="rect">
            <a:avLst/>
          </a:prstGeom>
        </p:spPr>
        <p:txBody>
          <a:bodyPr wrap="square">
            <a:spAutoFit/>
          </a:bodyPr>
          <a:lstStyle/>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Taiwan shows great hospitality and is willing to help and become a blessing to others.</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chemeClr val="bg1"/>
                </a:solidFill>
                <a:latin typeface="Tahoma" panose="020B0604030504040204" pitchFamily="34" charset="0"/>
                <a:ea typeface="Tahoma" panose="020B0604030504040204" pitchFamily="34" charset="0"/>
                <a:cs typeface="Tahoma" panose="020B0604030504040204" pitchFamily="34" charset="0"/>
              </a:rPr>
              <a:t>All:  Gracious God, we thank you and praise you. </a:t>
            </a:r>
          </a:p>
          <a:p>
            <a:pPr algn="ctr"/>
            <a:r>
              <a:rPr lang="en-NZ" sz="4200" b="1" dirty="0">
                <a:solidFill>
                  <a:schemeClr val="bg1"/>
                </a:solidFill>
                <a:latin typeface="Tahoma" panose="020B0604030504040204" pitchFamily="34" charset="0"/>
                <a:ea typeface="Tahoma" panose="020B0604030504040204" pitchFamily="34" charset="0"/>
                <a:cs typeface="Tahoma" panose="020B0604030504040204" pitchFamily="34" charset="0"/>
              </a:rPr>
              <a:t>  May your glory be with us.</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544050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920x1080 taiwan, nantou, mountains 1080P Laptop Full HD Wallpaper, HD  Nature 4K Wallpapers, Images, Photos and Background - Wallpapers De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601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ature, Taiwan Wallpapers HD / Desktop and Mobile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346568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“Simply to Be”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Hope is Our Song No.118 </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1620"/>
            <a:ext cx="12192000" cy="906379"/>
          </a:xfrm>
        </p:spPr>
        <p:txBody>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The NZ Hymnbook Trust © Words Shirley </a:t>
            </a:r>
            <a:r>
              <a:rPr lang="en-NZ" b="1" dirty="0" err="1">
                <a:solidFill>
                  <a:schemeClr val="bg1"/>
                </a:solidFill>
                <a:latin typeface="Tahoma" panose="020B0604030504040204" pitchFamily="34" charset="0"/>
                <a:ea typeface="Tahoma" panose="020B0604030504040204" pitchFamily="34" charset="0"/>
                <a:cs typeface="Tahoma" panose="020B0604030504040204" pitchFamily="34" charset="0"/>
              </a:rPr>
              <a:t>Erena</a:t>
            </a:r>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 Murray, Music Colin Gibson. Used with permission</a:t>
            </a:r>
          </a:p>
        </p:txBody>
      </p:sp>
    </p:spTree>
    <p:extLst>
      <p:ext uri="{BB962C8B-B14F-4D97-AF65-F5344CB8AC3E}">
        <p14:creationId xmlns:p14="http://schemas.microsoft.com/office/powerpoint/2010/main" val="131794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ature, Taiwan Wallpapers HD / Desktop and Mobile Background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477000"/>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The NZ Hymnbook Trust © Words Shirley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Erena</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Murray, Music Colin Gibson. Used with permission</a:t>
            </a:r>
          </a:p>
        </p:txBody>
      </p:sp>
      <p:sp>
        <p:nvSpPr>
          <p:cNvPr id="4" name="Rectangle 3"/>
          <p:cNvSpPr/>
          <p:nvPr/>
        </p:nvSpPr>
        <p:spPr>
          <a:xfrm>
            <a:off x="0" y="317743"/>
            <a:ext cx="12192000" cy="4247317"/>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Simply to be, to be in stillness,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simply to trust that God is here,</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simply to know the Holy Presence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is to be blessed;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so am I blessed.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594365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ature, Taiwan Wallpapers HD / Desktop and Mobile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24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622"/>
          <a:stretch/>
        </p:blipFill>
        <p:spPr>
          <a:xfrm>
            <a:off x="0" y="0"/>
            <a:ext cx="12192000" cy="6893072"/>
          </a:xfrm>
          <a:prstGeom prst="rect">
            <a:avLst/>
          </a:prstGeom>
        </p:spPr>
      </p:pic>
      <p:sp>
        <p:nvSpPr>
          <p:cNvPr id="2" name="Title 1"/>
          <p:cNvSpPr>
            <a:spLocks noGrp="1"/>
          </p:cNvSpPr>
          <p:nvPr>
            <p:ph type="ctrTitle"/>
          </p:nvPr>
        </p:nvSpPr>
        <p:spPr>
          <a:xfrm>
            <a:off x="0" y="1122363"/>
            <a:ext cx="12192000" cy="238760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Prayer of Confession</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8361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1622"/>
          <a:stretch/>
        </p:blipFill>
        <p:spPr>
          <a:xfrm>
            <a:off x="0" y="0"/>
            <a:ext cx="12192000" cy="6893072"/>
          </a:xfrm>
          <a:prstGeom prst="rect">
            <a:avLst/>
          </a:prstGeom>
        </p:spPr>
      </p:pic>
      <p:sp>
        <p:nvSpPr>
          <p:cNvPr id="4" name="Rectangle 3"/>
          <p:cNvSpPr/>
          <p:nvPr/>
        </p:nvSpPr>
        <p:spPr>
          <a:xfrm>
            <a:off x="0" y="317743"/>
            <a:ext cx="12192000" cy="6324808"/>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Forgiving God, we confess our sins to you.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We sin against you.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We have failed to take care of the land you entrusted to us and have used it in unrighteous ways causing pollution and the extinction of various species.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All:  Oh Lord, have mercy on us.</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630809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1622"/>
          <a:stretch/>
        </p:blipFill>
        <p:spPr>
          <a:xfrm>
            <a:off x="0" y="0"/>
            <a:ext cx="12192000" cy="6893072"/>
          </a:xfrm>
          <a:prstGeom prst="rect">
            <a:avLst/>
          </a:prstGeom>
        </p:spPr>
      </p:pic>
      <p:sp>
        <p:nvSpPr>
          <p:cNvPr id="4" name="Rectangle 3"/>
          <p:cNvSpPr/>
          <p:nvPr/>
        </p:nvSpPr>
        <p:spPr>
          <a:xfrm>
            <a:off x="0" y="317743"/>
            <a:ext cx="12192000" cy="6324808"/>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Gracious God, we are selfish and arrogant.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We have overlooked human dignity; we ignore the needs of minorities, migrants, and immigrants. We hear the cries of the land, women, children, and young people, but we have not done enough to respond to the grace that we received. </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960218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1622"/>
          <a:stretch/>
        </p:blipFill>
        <p:spPr>
          <a:xfrm>
            <a:off x="0" y="0"/>
            <a:ext cx="12192000" cy="6893072"/>
          </a:xfrm>
          <a:prstGeom prst="rect">
            <a:avLst/>
          </a:prstGeom>
        </p:spPr>
      </p:pic>
      <p:sp>
        <p:nvSpPr>
          <p:cNvPr id="4" name="Rectangle 3"/>
          <p:cNvSpPr/>
          <p:nvPr/>
        </p:nvSpPr>
        <p:spPr>
          <a:xfrm>
            <a:off x="0" y="317743"/>
            <a:ext cx="12192000" cy="2862322"/>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These actions have caused some people to suffer and be oppressed.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All:  Oh Lord, have mercy on us.</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409174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1622"/>
          <a:stretch/>
        </p:blipFill>
        <p:spPr>
          <a:xfrm>
            <a:off x="0" y="0"/>
            <a:ext cx="12192000" cy="6893072"/>
          </a:xfrm>
          <a:prstGeom prst="rect">
            <a:avLst/>
          </a:prstGeom>
        </p:spPr>
      </p:pic>
    </p:spTree>
    <p:extLst>
      <p:ext uri="{BB962C8B-B14F-4D97-AF65-F5344CB8AC3E}">
        <p14:creationId xmlns:p14="http://schemas.microsoft.com/office/powerpoint/2010/main" val="3912781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HD wallpapers, background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477000"/>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by Paul Gerhardt translated and adapted by M Barclay and C A Gibson.  Used with permission </a:t>
            </a:r>
          </a:p>
        </p:txBody>
      </p:sp>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Sing praise and thanksgiving,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let all creatures living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now worship their maker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with gladness and song;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glory and honour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we come to him bringing: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O praise to the Almighty,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sing praise to our God!</a:t>
            </a:r>
          </a:p>
        </p:txBody>
      </p:sp>
    </p:spTree>
    <p:extLst>
      <p:ext uri="{BB962C8B-B14F-4D97-AF65-F5344CB8AC3E}">
        <p14:creationId xmlns:p14="http://schemas.microsoft.com/office/powerpoint/2010/main" val="1819769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ature, Taiwan Wallpapers HD / Desktop and Mobile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346568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“Simply to Be”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Hope is Our Song No.118 </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1620"/>
            <a:ext cx="12192000" cy="906379"/>
          </a:xfrm>
        </p:spPr>
        <p:txBody>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The NZ Hymnbook Trust © Words Shirley </a:t>
            </a:r>
            <a:r>
              <a:rPr lang="en-NZ" b="1" dirty="0" err="1">
                <a:solidFill>
                  <a:schemeClr val="bg1"/>
                </a:solidFill>
                <a:latin typeface="Tahoma" panose="020B0604030504040204" pitchFamily="34" charset="0"/>
                <a:ea typeface="Tahoma" panose="020B0604030504040204" pitchFamily="34" charset="0"/>
                <a:cs typeface="Tahoma" panose="020B0604030504040204" pitchFamily="34" charset="0"/>
              </a:rPr>
              <a:t>Erena</a:t>
            </a:r>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 Murray, Music Colin Gibson. Used with permission</a:t>
            </a:r>
          </a:p>
        </p:txBody>
      </p:sp>
    </p:spTree>
    <p:extLst>
      <p:ext uri="{BB962C8B-B14F-4D97-AF65-F5344CB8AC3E}">
        <p14:creationId xmlns:p14="http://schemas.microsoft.com/office/powerpoint/2010/main" val="3910937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ature, Taiwan Wallpapers HD / Desktop and Mobile Background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477000"/>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The NZ Hymnbook Trust © Words Shirley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Erena</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Murray, Music Colin Gibson. Used with permission</a:t>
            </a:r>
          </a:p>
        </p:txBody>
      </p:sp>
      <p:sp>
        <p:nvSpPr>
          <p:cNvPr id="4" name="Rectangle 3"/>
          <p:cNvSpPr/>
          <p:nvPr/>
        </p:nvSpPr>
        <p:spPr>
          <a:xfrm>
            <a:off x="0" y="317743"/>
            <a:ext cx="12192000" cy="4247317"/>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Simply to hold the given moment,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simply to lay concern aside,</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simply to let the heart be speaking,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is to be blessed;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so am I blessed.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82905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ature, Taiwan Wallpapers HD / Desktop and Mobile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32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622"/>
          <a:stretch/>
        </p:blipFill>
        <p:spPr>
          <a:xfrm>
            <a:off x="0" y="0"/>
            <a:ext cx="12192000" cy="6893072"/>
          </a:xfrm>
          <a:prstGeom prst="rect">
            <a:avLst/>
          </a:prstGeom>
        </p:spPr>
      </p:pic>
      <p:sp>
        <p:nvSpPr>
          <p:cNvPr id="2" name="Title 1"/>
          <p:cNvSpPr>
            <a:spLocks noGrp="1"/>
          </p:cNvSpPr>
          <p:nvPr>
            <p:ph type="ctrTitle"/>
          </p:nvPr>
        </p:nvSpPr>
        <p:spPr>
          <a:xfrm>
            <a:off x="0" y="1122363"/>
            <a:ext cx="12192000" cy="238760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Assurance of Pardon</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4590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1622"/>
          <a:stretch/>
        </p:blipFill>
        <p:spPr>
          <a:xfrm>
            <a:off x="0" y="0"/>
            <a:ext cx="12192000" cy="6893072"/>
          </a:xfrm>
          <a:prstGeom prst="rect">
            <a:avLst/>
          </a:prstGeom>
        </p:spPr>
      </p:pic>
      <p:sp>
        <p:nvSpPr>
          <p:cNvPr id="4" name="Rectangle 3"/>
          <p:cNvSpPr/>
          <p:nvPr/>
        </p:nvSpPr>
        <p:spPr>
          <a:xfrm>
            <a:off x="0" y="317743"/>
            <a:ext cx="12192000" cy="4939814"/>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 God, you are faithful and righteous.</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May you forgive us, cleanse away our sins, and help us live in the light.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May you give us a spirit of wisdom and revelation as we come to know you and be filled with love and faith. </a:t>
            </a:r>
          </a:p>
          <a:p>
            <a:pPr algn="ct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566131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1622"/>
          <a:stretch/>
        </p:blipFill>
        <p:spPr>
          <a:xfrm>
            <a:off x="0" y="0"/>
            <a:ext cx="12192000" cy="6893072"/>
          </a:xfrm>
          <a:prstGeom prst="rect">
            <a:avLst/>
          </a:prstGeom>
        </p:spPr>
      </p:pic>
      <p:sp>
        <p:nvSpPr>
          <p:cNvPr id="4" name="Rectangle 3"/>
          <p:cNvSpPr/>
          <p:nvPr/>
        </p:nvSpPr>
        <p:spPr>
          <a:xfrm>
            <a:off x="0" y="317743"/>
            <a:ext cx="12192000" cy="3554819"/>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May you reveal yourself to us so that we may know the immeasurable greatness of your power.</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Amen</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41496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1622"/>
          <a:stretch/>
        </p:blipFill>
        <p:spPr>
          <a:xfrm>
            <a:off x="0" y="0"/>
            <a:ext cx="12192000" cy="6893072"/>
          </a:xfrm>
          <a:prstGeom prst="rect">
            <a:avLst/>
          </a:prstGeom>
        </p:spPr>
      </p:pic>
    </p:spTree>
    <p:extLst>
      <p:ext uri="{BB962C8B-B14F-4D97-AF65-F5344CB8AC3E}">
        <p14:creationId xmlns:p14="http://schemas.microsoft.com/office/powerpoint/2010/main" val="2504704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ature, Taiwan Wallpapers HD / Desktop and Mobile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346568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“Simply to Be”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Hope is Our Song No.118 </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1620"/>
            <a:ext cx="12192000" cy="906379"/>
          </a:xfrm>
        </p:spPr>
        <p:txBody>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The NZ Hymnbook Trust © Words Shirley </a:t>
            </a:r>
            <a:r>
              <a:rPr lang="en-NZ" b="1" dirty="0" err="1">
                <a:solidFill>
                  <a:schemeClr val="bg1"/>
                </a:solidFill>
                <a:latin typeface="Tahoma" panose="020B0604030504040204" pitchFamily="34" charset="0"/>
                <a:ea typeface="Tahoma" panose="020B0604030504040204" pitchFamily="34" charset="0"/>
                <a:cs typeface="Tahoma" panose="020B0604030504040204" pitchFamily="34" charset="0"/>
              </a:rPr>
              <a:t>Erena</a:t>
            </a:r>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 Murray, Music Colin Gibson. Used with permission</a:t>
            </a:r>
          </a:p>
        </p:txBody>
      </p:sp>
    </p:spTree>
    <p:extLst>
      <p:ext uri="{BB962C8B-B14F-4D97-AF65-F5344CB8AC3E}">
        <p14:creationId xmlns:p14="http://schemas.microsoft.com/office/powerpoint/2010/main" val="464804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ature, Taiwan Wallpapers HD / Desktop and Mobile Background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477000"/>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The NZ Hymnbook Trust © Words Shirley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Erena</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Murray, Music Colin Gibson. Used with permission</a:t>
            </a:r>
          </a:p>
        </p:txBody>
      </p:sp>
      <p:sp>
        <p:nvSpPr>
          <p:cNvPr id="4" name="Rectangle 3"/>
          <p:cNvSpPr/>
          <p:nvPr/>
        </p:nvSpPr>
        <p:spPr>
          <a:xfrm>
            <a:off x="0" y="317743"/>
            <a:ext cx="12192000" cy="4247317"/>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So am I blessed within God’s keeping,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so am I freed from pointless stress,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steadied to feel the soul replenished,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given this grace,</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folded in peace.</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008920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ature, Taiwan Wallpapers HD / Desktop and Mobile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268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iwan HD wallpapers,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799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3675" b="6162"/>
          <a:stretch/>
        </p:blipFill>
        <p:spPr bwMode="auto">
          <a:xfrm>
            <a:off x="-1" y="-24714"/>
            <a:ext cx="12192001" cy="68703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3"/>
            <a:ext cx="12192000" cy="238760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The Word of God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and the Witnesses of Life</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5226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2945"/>
          </a:xfrm>
          <a:prstGeom prst="rect">
            <a:avLst/>
          </a:prstGeom>
        </p:spPr>
      </p:pic>
      <p:sp>
        <p:nvSpPr>
          <p:cNvPr id="2" name="Title 1"/>
          <p:cNvSpPr>
            <a:spLocks noGrp="1"/>
          </p:cNvSpPr>
          <p:nvPr>
            <p:ph type="ctrTitle"/>
          </p:nvPr>
        </p:nvSpPr>
        <p:spPr>
          <a:xfrm>
            <a:off x="0" y="1122362"/>
            <a:ext cx="12192000" cy="4487606"/>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Scripture Reading</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Ephesians 1:15-19</a:t>
            </a:r>
            <a:b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000" b="1" dirty="0">
                <a:solidFill>
                  <a:schemeClr val="bg1"/>
                </a:solidFill>
                <a:latin typeface="Tahoma" panose="020B0604030504040204" pitchFamily="34" charset="0"/>
                <a:ea typeface="Tahoma" panose="020B0604030504040204" pitchFamily="34" charset="0"/>
                <a:cs typeface="Tahoma" panose="020B0604030504040204" pitchFamily="34" charset="0"/>
              </a:rPr>
              <a:t>New Revised Standard Version</a:t>
            </a:r>
          </a:p>
        </p:txBody>
      </p:sp>
    </p:spTree>
    <p:extLst>
      <p:ext uri="{BB962C8B-B14F-4D97-AF65-F5344CB8AC3E}">
        <p14:creationId xmlns:p14="http://schemas.microsoft.com/office/powerpoint/2010/main" val="2865088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 y="-1"/>
            <a:ext cx="12192000" cy="6852945"/>
          </a:xfrm>
          <a:prstGeom prst="rect">
            <a:avLst/>
          </a:prstGeom>
        </p:spPr>
      </p:pic>
      <p:sp>
        <p:nvSpPr>
          <p:cNvPr id="4" name="Rectangle 3"/>
          <p:cNvSpPr/>
          <p:nvPr/>
        </p:nvSpPr>
        <p:spPr>
          <a:xfrm>
            <a:off x="0" y="317743"/>
            <a:ext cx="12192000" cy="4247317"/>
          </a:xfrm>
          <a:prstGeom prst="rect">
            <a:avLst/>
          </a:prstGeom>
        </p:spPr>
        <p:txBody>
          <a:bodyPr wrap="square">
            <a:spAutoFit/>
          </a:bodyPr>
          <a:lstStyle/>
          <a:p>
            <a:pPr algn="ctr"/>
            <a:r>
              <a:rPr lang="en-NZ" sz="4500" b="1" i="1" dirty="0">
                <a:solidFill>
                  <a:srgbClr val="FFFF00"/>
                </a:solidFill>
                <a:latin typeface="Tahoma" panose="020B0604030504040204" pitchFamily="34" charset="0"/>
                <a:ea typeface="Tahoma" panose="020B0604030504040204" pitchFamily="34" charset="0"/>
                <a:cs typeface="Tahoma" panose="020B0604030504040204" pitchFamily="34" charset="0"/>
              </a:rPr>
              <a:t>I have heard of your faith in the Lord Jesus and your love toward all the saints, and for this reason I do not cease to give thanks for you as I remember you in my prayers.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893666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 y="-1"/>
            <a:ext cx="12192000" cy="6852945"/>
          </a:xfrm>
          <a:prstGeom prst="rect">
            <a:avLst/>
          </a:prstGeom>
        </p:spPr>
      </p:pic>
      <p:sp>
        <p:nvSpPr>
          <p:cNvPr id="4" name="Rectangle 3"/>
          <p:cNvSpPr/>
          <p:nvPr/>
        </p:nvSpPr>
        <p:spPr>
          <a:xfrm>
            <a:off x="0" y="317743"/>
            <a:ext cx="12192000" cy="5632311"/>
          </a:xfrm>
          <a:prstGeom prst="rect">
            <a:avLst/>
          </a:prstGeom>
        </p:spPr>
        <p:txBody>
          <a:bodyPr wrap="square">
            <a:spAutoFit/>
          </a:bodyPr>
          <a:lstStyle/>
          <a:p>
            <a:pPr algn="ctr"/>
            <a:r>
              <a:rPr lang="en-NZ" sz="4500" b="1" i="1" dirty="0">
                <a:solidFill>
                  <a:srgbClr val="FFFF00"/>
                </a:solidFill>
                <a:latin typeface="Tahoma" panose="020B0604030504040204" pitchFamily="34" charset="0"/>
                <a:ea typeface="Tahoma" panose="020B0604030504040204" pitchFamily="34" charset="0"/>
                <a:cs typeface="Tahoma" panose="020B0604030504040204" pitchFamily="34" charset="0"/>
              </a:rPr>
              <a:t>I pray that the God of our Lord Jesus Christ, the Father of glory, may give you a spirit of wisdom and revelation as you come to know him, so that, with the eyes of your heart enlightened, you may know what is the hope to which he has</a:t>
            </a:r>
          </a:p>
          <a:p>
            <a:pPr algn="ctr"/>
            <a:r>
              <a:rPr lang="en-NZ" sz="4500" b="1" i="1" dirty="0">
                <a:solidFill>
                  <a:srgbClr val="FFFF00"/>
                </a:solidFill>
                <a:latin typeface="Tahoma" panose="020B0604030504040204" pitchFamily="34" charset="0"/>
                <a:ea typeface="Tahoma" panose="020B0604030504040204" pitchFamily="34" charset="0"/>
                <a:cs typeface="Tahoma" panose="020B0604030504040204" pitchFamily="34" charset="0"/>
              </a:rPr>
              <a:t>  called you,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438361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 y="-1"/>
            <a:ext cx="12192000" cy="6852945"/>
          </a:xfrm>
          <a:prstGeom prst="rect">
            <a:avLst/>
          </a:prstGeom>
        </p:spPr>
      </p:pic>
      <p:sp>
        <p:nvSpPr>
          <p:cNvPr id="4" name="Rectangle 3"/>
          <p:cNvSpPr/>
          <p:nvPr/>
        </p:nvSpPr>
        <p:spPr>
          <a:xfrm>
            <a:off x="0" y="317743"/>
            <a:ext cx="12192000" cy="4247317"/>
          </a:xfrm>
          <a:prstGeom prst="rect">
            <a:avLst/>
          </a:prstGeom>
        </p:spPr>
        <p:txBody>
          <a:bodyPr wrap="square">
            <a:spAutoFit/>
          </a:bodyPr>
          <a:lstStyle/>
          <a:p>
            <a:pPr algn="ctr"/>
            <a:r>
              <a:rPr lang="en-NZ" sz="4500" b="1" i="1" dirty="0">
                <a:solidFill>
                  <a:srgbClr val="FFFF00"/>
                </a:solidFill>
                <a:latin typeface="Tahoma" panose="020B0604030504040204" pitchFamily="34" charset="0"/>
                <a:ea typeface="Tahoma" panose="020B0604030504040204" pitchFamily="34" charset="0"/>
                <a:cs typeface="Tahoma" panose="020B0604030504040204" pitchFamily="34" charset="0"/>
              </a:rPr>
              <a:t>what are the riches of his glorious inheritance among the saints,  and what is the immeasurable greatness of his power for us who believe, according to the working of his great power.</a:t>
            </a:r>
          </a:p>
          <a:p>
            <a:pPr algn="ctr"/>
            <a:r>
              <a:rPr lang="en-NZ" sz="4500" b="1" i="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910056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2945"/>
          </a:xfrm>
          <a:prstGeom prst="rect">
            <a:avLst/>
          </a:prstGeom>
        </p:spPr>
      </p:pic>
    </p:spTree>
    <p:extLst>
      <p:ext uri="{BB962C8B-B14F-4D97-AF65-F5344CB8AC3E}">
        <p14:creationId xmlns:p14="http://schemas.microsoft.com/office/powerpoint/2010/main" val="2582895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0" y="1122362"/>
            <a:ext cx="12192000" cy="3424923"/>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The Word of God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and the Witnesses of Life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Meditation</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20242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7513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Paul gave thanks to God for the Ephesians living out their love and faith. He prayed that they would receive a spirit of wisdom</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and revelation and would “come to know [God]” through the light and inspiration of the Holy Spirit!</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72827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317743"/>
            <a:ext cx="12192000" cy="3554819"/>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Oftentimes we are frustrated by difficulties and obstacles and may even lose our hope and faith, or rely on our weak human nature.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686080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60+ Taiwan HD Wallpapers and Backgroun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3"/>
            <a:ext cx="12192000" cy="238760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Welcome and Greetings</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77260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317743"/>
            <a:ext cx="12192000" cy="4247317"/>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However, we are called to keep our “hope and faith” in God's kingdom and promises. Through the enlightenment of the Holy Spirit, we come to see the faithful, loving, and gracious God.</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25867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Throughout the letter, the author shared his prayers for the saints in the trust that they could grasp how wide and long and high and deep the love of Christ is (Ephesians 3:18). Should we be willing to respond to that love by living not for ourselves but for God?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787314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317743"/>
            <a:ext cx="12192000" cy="2862322"/>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The love of Christ may be revealed through our actions, which will point to God’s glorious and abundant inheritance!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924159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In the eyes of God, we are not pieces of confetti that go with the wind without a specific direction, but irreplaceable pieces of a puzzle.  Despite our different social backgrounds, regional contexts, and diverse cultures, we come to unity in Jesus Christ.</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697800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317743"/>
            <a:ext cx="12192000" cy="1477328"/>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Silence for meditation.</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6702526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317743"/>
            <a:ext cx="12192000" cy="3554819"/>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We have heard the faith stories of women and girls in Taiwan, and we are sending them a letter of encouragement.</a:t>
            </a:r>
          </a:p>
          <a:p>
            <a:pPr algn="ctr"/>
            <a:r>
              <a:rPr lang="en-US" sz="4500" b="1" dirty="0">
                <a:solidFill>
                  <a:srgbClr val="FFFF00"/>
                </a:solidFill>
                <a:latin typeface="Tahoma" panose="020B0604030504040204" pitchFamily="34" charset="0"/>
                <a:ea typeface="Tahoma" panose="020B0604030504040204" pitchFamily="34" charset="0"/>
                <a:cs typeface="Tahoma" panose="020B0604030504040204" pitchFamily="34" charset="0"/>
              </a:rPr>
              <a:t>Let us hear the letters.</a:t>
            </a: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220937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7015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4171533"/>
          </a:xfrm>
        </p:spPr>
        <p:txBody>
          <a:bodyPr>
            <a:normAutofit fontScale="90000"/>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The Word of God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and the Witnesses of Life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Woman 1</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Dear Sister </a:t>
            </a:r>
            <a:r>
              <a:rPr lang="en-NZ" sz="5000" b="1" dirty="0" err="1">
                <a:solidFill>
                  <a:schemeClr val="bg1"/>
                </a:solidFill>
                <a:latin typeface="Tahoma" panose="020B0604030504040204" pitchFamily="34" charset="0"/>
                <a:ea typeface="Tahoma" panose="020B0604030504040204" pitchFamily="34" charset="0"/>
                <a:cs typeface="Tahoma" panose="020B0604030504040204" pitchFamily="34" charset="0"/>
              </a:rPr>
              <a:t>Pao</a:t>
            </a: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-Chu…</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18135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7017306"/>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Last time we met at the gathering I heard your stories about the urgency of protecting the environment. Your story of faith impacted me, and I have followed in your footsteps ever since. I have recycled resources, joined a beach cleaning, and sorted waste at home. I carry my own cutlery and cup to mitigate the plastic crisis.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114864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Most importantly, I teach our next generations to protect the environment.</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We hope that Taiwan can be a nuclear-free homeland in the future.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Let us learn together to become good stewards of God’</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18266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60+ Taiwan HD Wallpapers and Backgrounds"/>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247317"/>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“Ping-an.”</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This phrase in Taiwanese means "May God grant you peace, a peaceful relationship with God and with one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another.”</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39034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939814"/>
          </a:xfrm>
          <a:prstGeom prst="rect">
            <a:avLst/>
          </a:prstGeom>
        </p:spPr>
        <p:txBody>
          <a:bodyPr wrap="square">
            <a:spAutoFit/>
          </a:bodyPr>
          <a:lstStyle/>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i="1" dirty="0">
                <a:solidFill>
                  <a:schemeClr val="bg1"/>
                </a:solidFill>
                <a:latin typeface="Tahoma" panose="020B0604030504040204" pitchFamily="34" charset="0"/>
                <a:ea typeface="Tahoma" panose="020B0604030504040204" pitchFamily="34" charset="0"/>
                <a:cs typeface="Tahoma" panose="020B0604030504040204" pitchFamily="34" charset="0"/>
              </a:rPr>
              <a:t>Silence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507700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346568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Responsive Hymn</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faith”</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1620"/>
            <a:ext cx="12192000" cy="906379"/>
          </a:xfrm>
        </p:spPr>
        <p:txBody>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Words: Ephesians 1:15-16, Music: Lai, Yin-ting.  Composed especially for the 2023 WDP Taiwan programme.  © WDPIC.  Used with permission.</a:t>
            </a:r>
          </a:p>
        </p:txBody>
      </p:sp>
    </p:spTree>
    <p:extLst>
      <p:ext uri="{BB962C8B-B14F-4D97-AF65-F5344CB8AC3E}">
        <p14:creationId xmlns:p14="http://schemas.microsoft.com/office/powerpoint/2010/main" val="1898051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0" y="0"/>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267797"/>
            <a:ext cx="12192000" cy="590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Ephesians 1:15-16, Music: Lai, Yin-ting.  Composed especially for the 2023 WDP Taiwan programme.  © WDPIC.  Used with permission.</a:t>
            </a:r>
          </a:p>
        </p:txBody>
      </p:sp>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faith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in the Lord Jesus Christ,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love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toward all the saints.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not stopped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giving thanks for you,</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and remembering you in my prayers.”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WDOP 2023 Response Hym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0413" y="3173413"/>
            <a:ext cx="509587" cy="509587"/>
          </a:xfrm>
          <a:prstGeom prst="rect">
            <a:avLst/>
          </a:prstGeom>
        </p:spPr>
      </p:pic>
    </p:spTree>
    <p:extLst>
      <p:ext uri="{BB962C8B-B14F-4D97-AF65-F5344CB8AC3E}">
        <p14:creationId xmlns:p14="http://schemas.microsoft.com/office/powerpoint/2010/main" val="385336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338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4171533"/>
          </a:xfrm>
        </p:spPr>
        <p:txBody>
          <a:bodyPr>
            <a:normAutofit fontScale="90000"/>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The Word of God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and the Witnesses of Life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Woman 2</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Dear Sister Fen-</a:t>
            </a:r>
            <a:r>
              <a:rPr lang="en-NZ" sz="5000" b="1" dirty="0" err="1">
                <a:solidFill>
                  <a:schemeClr val="bg1"/>
                </a:solidFill>
                <a:latin typeface="Tahoma" panose="020B0604030504040204" pitchFamily="34" charset="0"/>
                <a:ea typeface="Tahoma" panose="020B0604030504040204" pitchFamily="34" charset="0"/>
                <a:cs typeface="Tahoma" panose="020B0604030504040204" pitchFamily="34" charset="0"/>
              </a:rPr>
              <a:t>Jiau</a:t>
            </a: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29703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3554819"/>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 have heard of your faith. You, a middle-aged, indigenous woman, have become a wonderful blessing to women of a similar age.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614247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6324808"/>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As a homemaker, you have dedicated yourself to your family for decades. When you tried to find a job to support your family, you were challenged at the workplace. You faced discrimination because of your age and felt pressured to accept social rules against women.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43723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7017306"/>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You felt like you were neglecting your family responsibility, while taking care of your family was the reason you looked for a job. Facing a dilemma, you trusted God’s guidance and found the path to support your family by teaching traditional weaving and taking care of your tribe.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1420305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247317"/>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Your creative potential and strength thrived once again. Your testimony is a wonderful blessing that inspires many sisters.</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628683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939814"/>
          </a:xfrm>
          <a:prstGeom prst="rect">
            <a:avLst/>
          </a:prstGeom>
        </p:spPr>
        <p:txBody>
          <a:bodyPr wrap="square">
            <a:spAutoFit/>
          </a:bodyPr>
          <a:lstStyle/>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i="1" dirty="0">
                <a:solidFill>
                  <a:schemeClr val="bg1"/>
                </a:solidFill>
                <a:latin typeface="Tahoma" panose="020B0604030504040204" pitchFamily="34" charset="0"/>
                <a:ea typeface="Tahoma" panose="020B0604030504040204" pitchFamily="34" charset="0"/>
                <a:cs typeface="Tahoma" panose="020B0604030504040204" pitchFamily="34" charset="0"/>
              </a:rPr>
              <a:t>Silence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039432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0+ Taiwan HD Wallpapers and Backgrounds"/>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2862322"/>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Welcome!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On behalf of the sisters in Taiwan, we would like to welcome all of you to join us today in worship. </a:t>
            </a:r>
          </a:p>
        </p:txBody>
      </p:sp>
    </p:spTree>
    <p:extLst>
      <p:ext uri="{BB962C8B-B14F-4D97-AF65-F5344CB8AC3E}">
        <p14:creationId xmlns:p14="http://schemas.microsoft.com/office/powerpoint/2010/main" val="21082896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346568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Responsive Hymn</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faith”</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1620"/>
            <a:ext cx="12192000" cy="906379"/>
          </a:xfrm>
        </p:spPr>
        <p:txBody>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Words: Ephesians 1:15-16, Music: Lai, Yin-ting.  Composed especially for the 2023 WDP Taiwan programme.  © WDPIC.  Used with permission.</a:t>
            </a:r>
          </a:p>
        </p:txBody>
      </p:sp>
    </p:spTree>
    <p:extLst>
      <p:ext uri="{BB962C8B-B14F-4D97-AF65-F5344CB8AC3E}">
        <p14:creationId xmlns:p14="http://schemas.microsoft.com/office/powerpoint/2010/main" val="41824275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0" y="0"/>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267797"/>
            <a:ext cx="12192000" cy="590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Ephesians 1:15-16, Music: Lai, Yin-ting.  Composed especially for the 2023 WDP Taiwan programme.  © WDPIC.  Used with permission.</a:t>
            </a:r>
          </a:p>
        </p:txBody>
      </p:sp>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faith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in the Lord Jesus Christ,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love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toward all the saints.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not stopped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giving thanks for you,</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and remembering you in my prayers.”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WDOP 2023 Response Hym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0413" y="3173413"/>
            <a:ext cx="509587" cy="509587"/>
          </a:xfrm>
          <a:prstGeom prst="rect">
            <a:avLst/>
          </a:prstGeom>
        </p:spPr>
      </p:pic>
    </p:spTree>
    <p:extLst>
      <p:ext uri="{BB962C8B-B14F-4D97-AF65-F5344CB8AC3E}">
        <p14:creationId xmlns:p14="http://schemas.microsoft.com/office/powerpoint/2010/main" val="204373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636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4171533"/>
          </a:xfrm>
        </p:spPr>
        <p:txBody>
          <a:bodyPr>
            <a:normAutofit fontScale="90000"/>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The Word of God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and the Witnesses of Life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Woman 3</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Dear Sister </a:t>
            </a:r>
            <a:r>
              <a:rPr lang="en-NZ" sz="5000" b="1" dirty="0" err="1">
                <a:solidFill>
                  <a:schemeClr val="bg1"/>
                </a:solidFill>
                <a:latin typeface="Tahoma" panose="020B0604030504040204" pitchFamily="34" charset="0"/>
                <a:ea typeface="Tahoma" panose="020B0604030504040204" pitchFamily="34" charset="0"/>
                <a:cs typeface="Tahoma" panose="020B0604030504040204" pitchFamily="34" charset="0"/>
              </a:rPr>
              <a:t>Jojo</a:t>
            </a: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8776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When you were young, your father asked you to get a job instead of letting you pursue your education. From his perspective, girls do not need an education but to get married instead. However, you insisted on continuing your studies.</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6256574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7017306"/>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You asked God to give you wisdom to have conversations with your father so he could change his mind. You prayed that he could understand that daughters and sons have the same right toward an education. Gradually, your father understood that girls are not inferior to boys.</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7054310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6324808"/>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After graduation, you went to work. Then, your superiors looked down on educated and professional women. Again, you sought God’s wisdom to resist the pressure and communicate with your superiors to measure the performance of women and men without gender bias.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5794075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939814"/>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You realized that it is a long path until gender discrimination is over; still, you do not give up and try your best to convey that women and men have equal rights.</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781376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939814"/>
          </a:xfrm>
          <a:prstGeom prst="rect">
            <a:avLst/>
          </a:prstGeom>
        </p:spPr>
        <p:txBody>
          <a:bodyPr wrap="square">
            <a:spAutoFit/>
          </a:bodyPr>
          <a:lstStyle/>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i="1" dirty="0">
                <a:solidFill>
                  <a:schemeClr val="bg1"/>
                </a:solidFill>
                <a:latin typeface="Tahoma" panose="020B0604030504040204" pitchFamily="34" charset="0"/>
                <a:ea typeface="Tahoma" panose="020B0604030504040204" pitchFamily="34" charset="0"/>
                <a:cs typeface="Tahoma" panose="020B0604030504040204" pitchFamily="34" charset="0"/>
              </a:rPr>
              <a:t>Silence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2813006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346568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Responsive Hymn</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faith”</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1620"/>
            <a:ext cx="12192000" cy="906379"/>
          </a:xfrm>
        </p:spPr>
        <p:txBody>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Words: Ephesians 1:15-16, Music: Lai, Yin-ting.  Composed especially for the 2023 WDP Taiwan programme.  © WDPIC.  Used with permission.</a:t>
            </a:r>
          </a:p>
        </p:txBody>
      </p:sp>
    </p:spTree>
    <p:extLst>
      <p:ext uri="{BB962C8B-B14F-4D97-AF65-F5344CB8AC3E}">
        <p14:creationId xmlns:p14="http://schemas.microsoft.com/office/powerpoint/2010/main" val="3315175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0+ Taiwan HD Wallpapers and Backgrounds"/>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2862322"/>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Dear sisters and brothers, through this celebration, we would like to share our experiences with you, and witness God’</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wonderful grace and mighty works.</a:t>
            </a:r>
          </a:p>
        </p:txBody>
      </p:sp>
    </p:spTree>
    <p:extLst>
      <p:ext uri="{BB962C8B-B14F-4D97-AF65-F5344CB8AC3E}">
        <p14:creationId xmlns:p14="http://schemas.microsoft.com/office/powerpoint/2010/main" val="2419928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0" y="0"/>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267797"/>
            <a:ext cx="12192000" cy="590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Ephesians 1:15-16, Music: Lai, Yin-ting.  Composed especially for the 2023 WDP Taiwan programme.  © WDPIC.  Used with permission.</a:t>
            </a:r>
          </a:p>
        </p:txBody>
      </p:sp>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faith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in the Lord Jesus Christ,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love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toward all the saints.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not stopped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giving thanks for you,</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and remembering you in my prayers.”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WDOP 2023 Response Hym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0413" y="3173413"/>
            <a:ext cx="509587" cy="509587"/>
          </a:xfrm>
          <a:prstGeom prst="rect">
            <a:avLst/>
          </a:prstGeom>
        </p:spPr>
      </p:pic>
    </p:spTree>
    <p:extLst>
      <p:ext uri="{BB962C8B-B14F-4D97-AF65-F5344CB8AC3E}">
        <p14:creationId xmlns:p14="http://schemas.microsoft.com/office/powerpoint/2010/main" val="250104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2367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4171533"/>
          </a:xfrm>
        </p:spPr>
        <p:txBody>
          <a:bodyPr>
            <a:normAutofit fontScale="90000"/>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The Word of God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and the Witnesses of Life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Woman 4</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Dear Sister Pearl…</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675923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As a hospital cleaner on the frontline during the COVID-19 pandemic, you risked your life to clean and sanitize patient rooms in the hospital.  You could not go home after work, for you did not want to risk infecting your three young children.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7747102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Struggling on meagre incomes, you still needed to rent a room and live there to minimize contamination risks. During self-isolation, you could not take care of your family, so you felt frustrated and lonely.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9337073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247317"/>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 am so impressed by the sacrifices you made and pray for you earnestly, hoping that the Lord of my life will also be your strength.</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9881468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939814"/>
          </a:xfrm>
          <a:prstGeom prst="rect">
            <a:avLst/>
          </a:prstGeom>
        </p:spPr>
        <p:txBody>
          <a:bodyPr wrap="square">
            <a:spAutoFit/>
          </a:bodyPr>
          <a:lstStyle/>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i="1" dirty="0">
                <a:solidFill>
                  <a:schemeClr val="bg1"/>
                </a:solidFill>
                <a:latin typeface="Tahoma" panose="020B0604030504040204" pitchFamily="34" charset="0"/>
                <a:ea typeface="Tahoma" panose="020B0604030504040204" pitchFamily="34" charset="0"/>
                <a:cs typeface="Tahoma" panose="020B0604030504040204" pitchFamily="34" charset="0"/>
              </a:rPr>
              <a:t>Silence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1738854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346568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Responsive Hymn</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faith”</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1620"/>
            <a:ext cx="12192000" cy="906379"/>
          </a:xfrm>
        </p:spPr>
        <p:txBody>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Words: Ephesians 1:15-16, Music: Lai, Yin-ting.  Composed especially for the 2023 WDP Taiwan programme.  © WDPIC.  Used with permission.</a:t>
            </a:r>
          </a:p>
        </p:txBody>
      </p:sp>
    </p:spTree>
    <p:extLst>
      <p:ext uri="{BB962C8B-B14F-4D97-AF65-F5344CB8AC3E}">
        <p14:creationId xmlns:p14="http://schemas.microsoft.com/office/powerpoint/2010/main" val="20176369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0" y="0"/>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267797"/>
            <a:ext cx="12192000" cy="590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Ephesians 1:15-16, Music: Lai, Yin-ting.  Composed especially for the 2023 WDP Taiwan programme.  © WDPIC.  Used with permission.</a:t>
            </a:r>
          </a:p>
        </p:txBody>
      </p:sp>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faith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in the Lord Jesus Christ,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love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toward all the saints.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not stopped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giving thanks for you,</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and remembering you in my prayers.”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WDOP 2023 Response Hym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0413" y="3173413"/>
            <a:ext cx="509587" cy="509587"/>
          </a:xfrm>
          <a:prstGeom prst="rect">
            <a:avLst/>
          </a:prstGeom>
        </p:spPr>
      </p:pic>
    </p:spTree>
    <p:extLst>
      <p:ext uri="{BB962C8B-B14F-4D97-AF65-F5344CB8AC3E}">
        <p14:creationId xmlns:p14="http://schemas.microsoft.com/office/powerpoint/2010/main" val="72203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550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60+ Taiwan HD Wallpapers and Backgroun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217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4171533"/>
          </a:xfrm>
        </p:spPr>
        <p:txBody>
          <a:bodyPr>
            <a:normAutofit fontScale="90000"/>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The Word of God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and the Witnesses of Life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Woman 5</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Dear Sister Daiken…</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561892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939814"/>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 constantly thank God for your recovery from the pain caused by the verbal and sexual abuse you suffered when you were little. The unendurable suffering led you to question yourself - </a:t>
            </a:r>
            <a:r>
              <a:rPr lang="en-NZ" sz="4500" b="1" i="1" dirty="0">
                <a:solidFill>
                  <a:srgbClr val="FFFF00"/>
                </a:solidFill>
                <a:latin typeface="Tahoma" panose="020B0604030504040204" pitchFamily="34" charset="0"/>
                <a:ea typeface="Tahoma" panose="020B0604030504040204" pitchFamily="34" charset="0"/>
                <a:cs typeface="Tahoma" panose="020B0604030504040204" pitchFamily="34" charset="0"/>
              </a:rPr>
              <a:t>Do I deserve love?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8376614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Then a teacher came to your rescue when you were at the age of 14. You have found support from the social workers and people who cared about you. Through them, you experienced God’s love and became a follower of Christ.</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7319809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6324808"/>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Though suffering a painful past, you refused to be silent. You revealed your stories by writing and painting. You want to encourage women who have suffered mental and physical abuses to trust in Our Saviour, to defy all the negative labels, and to create new images.</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5669465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247317"/>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Now you are a mother of two children, and you have become a blessing to them and other people.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4878386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7743"/>
            <a:ext cx="12192000" cy="4939814"/>
          </a:xfrm>
          <a:prstGeom prst="rect">
            <a:avLst/>
          </a:prstGeom>
        </p:spPr>
        <p:txBody>
          <a:bodyPr wrap="square">
            <a:spAutoFit/>
          </a:bodyPr>
          <a:lstStyle/>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i="1" dirty="0">
                <a:solidFill>
                  <a:schemeClr val="bg1"/>
                </a:solidFill>
                <a:latin typeface="Tahoma" panose="020B0604030504040204" pitchFamily="34" charset="0"/>
                <a:ea typeface="Tahoma" panose="020B0604030504040204" pitchFamily="34" charset="0"/>
                <a:cs typeface="Tahoma" panose="020B0604030504040204" pitchFamily="34" charset="0"/>
              </a:rPr>
              <a:t>Silence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8001894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346568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Responsive Hymn</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faith”</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1620"/>
            <a:ext cx="12192000" cy="906379"/>
          </a:xfrm>
        </p:spPr>
        <p:txBody>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Words: Ephesians 1:15-16, Music: Lai, Yin-ting.  Composed especially for the 2023 WDP Taiwan programme.  © WDPIC.  Used with permission.</a:t>
            </a:r>
          </a:p>
        </p:txBody>
      </p:sp>
    </p:spTree>
    <p:extLst>
      <p:ext uri="{BB962C8B-B14F-4D97-AF65-F5344CB8AC3E}">
        <p14:creationId xmlns:p14="http://schemas.microsoft.com/office/powerpoint/2010/main" val="28141212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0" y="0"/>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p:cNvSpPr txBox="1">
            <a:spLocks/>
          </p:cNvSpPr>
          <p:nvPr/>
        </p:nvSpPr>
        <p:spPr>
          <a:xfrm>
            <a:off x="0" y="6267797"/>
            <a:ext cx="12192000" cy="590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Ephesians 1:15-16, Music: Lai, Yin-ting.  Composed especially for the 2023 WDP Taiwan programme.  © WDPIC.  Used with permission.</a:t>
            </a:r>
          </a:p>
        </p:txBody>
      </p:sp>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faith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in the Lord Jesus Christ,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heard about your love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toward all the saints.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 have not stopped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giving thanks for you,</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and remembering you in my prayers.”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WDOP 2023 Response Hym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0413" y="3173413"/>
            <a:ext cx="509587" cy="509587"/>
          </a:xfrm>
          <a:prstGeom prst="rect">
            <a:avLst/>
          </a:prstGeom>
        </p:spPr>
      </p:pic>
    </p:spTree>
    <p:extLst>
      <p:ext uri="{BB962C8B-B14F-4D97-AF65-F5344CB8AC3E}">
        <p14:creationId xmlns:p14="http://schemas.microsoft.com/office/powerpoint/2010/main" val="36573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25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iwan Taichung Sun Moon Lake Nature Scenery, HD wallpaper | Peakpx"/>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6105" b="3158"/>
          <a:stretch/>
        </p:blipFill>
        <p:spPr bwMode="auto">
          <a:xfrm>
            <a:off x="-1" y="-16042"/>
            <a:ext cx="12192001" cy="6914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122362"/>
            <a:ext cx="12192000" cy="346568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Responsive Prayer</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6061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3141</TotalTime>
  <Words>4350</Words>
  <Application>Microsoft Office PowerPoint</Application>
  <PresentationFormat>Widescreen</PresentationFormat>
  <Paragraphs>407</Paragraphs>
  <Slides>137</Slides>
  <Notes>0</Notes>
  <HiddenSlides>0</HiddenSlides>
  <MMClips>5</MMClips>
  <ScaleCrop>false</ScaleCrop>
  <HeadingPairs>
    <vt:vector size="4" baseType="variant">
      <vt:variant>
        <vt:lpstr>Theme</vt:lpstr>
      </vt:variant>
      <vt:variant>
        <vt:i4>1</vt:i4>
      </vt:variant>
      <vt:variant>
        <vt:lpstr>Slide Titles</vt:lpstr>
      </vt:variant>
      <vt:variant>
        <vt:i4>137</vt:i4>
      </vt:variant>
    </vt:vector>
  </HeadingPairs>
  <TitlesOfParts>
    <vt:vector size="138" baseType="lpstr">
      <vt:lpstr>Office Theme</vt:lpstr>
      <vt:lpstr>PowerPoint Presentation</vt:lpstr>
      <vt:lpstr>“Sing Praise and Thanksgiving”  With One Voice no.25</vt:lpstr>
      <vt:lpstr>PowerPoint Presentation</vt:lpstr>
      <vt:lpstr>PowerPoint Presentation</vt:lpstr>
      <vt:lpstr>Welcome and Greetings</vt:lpstr>
      <vt:lpstr>PowerPoint Presentation</vt:lpstr>
      <vt:lpstr>PowerPoint Presentation</vt:lpstr>
      <vt:lpstr>PowerPoint Presentation</vt:lpstr>
      <vt:lpstr>PowerPoint Presentation</vt:lpstr>
      <vt:lpstr>“Love is Your Way” (God in Your Grace)  Hope is our Song No.95</vt:lpstr>
      <vt:lpstr>PowerPoint Presentation</vt:lpstr>
      <vt:lpstr>PowerPoint Presentation</vt:lpstr>
      <vt:lpstr>PowerPoint Presentation</vt:lpstr>
      <vt:lpstr>PowerPoint Presentation</vt:lpstr>
      <vt:lpstr>PowerPoint Presentation</vt:lpstr>
      <vt:lpstr>Call to Worship</vt:lpstr>
      <vt:lpstr>PowerPoint Presentation</vt:lpstr>
      <vt:lpstr>PowerPoint Presentation</vt:lpstr>
      <vt:lpstr>PowerPoint Presentation</vt:lpstr>
      <vt:lpstr>PowerPoint Presentation</vt:lpstr>
      <vt:lpstr>PowerPoint Presentation</vt:lpstr>
      <vt:lpstr>“Simply to Be”  Hope is Our Song No.118 </vt:lpstr>
      <vt:lpstr>PowerPoint Presentation</vt:lpstr>
      <vt:lpstr>PowerPoint Presentation</vt:lpstr>
      <vt:lpstr>Prayer of Confession</vt:lpstr>
      <vt:lpstr>PowerPoint Presentation</vt:lpstr>
      <vt:lpstr>PowerPoint Presentation</vt:lpstr>
      <vt:lpstr>PowerPoint Presentation</vt:lpstr>
      <vt:lpstr>PowerPoint Presentation</vt:lpstr>
      <vt:lpstr>“Simply to Be”  Hope is Our Song No.118 </vt:lpstr>
      <vt:lpstr>PowerPoint Presentation</vt:lpstr>
      <vt:lpstr>PowerPoint Presentation</vt:lpstr>
      <vt:lpstr>Assurance of Pardon</vt:lpstr>
      <vt:lpstr>PowerPoint Presentation</vt:lpstr>
      <vt:lpstr>PowerPoint Presentation</vt:lpstr>
      <vt:lpstr>PowerPoint Presentation</vt:lpstr>
      <vt:lpstr>“Simply to Be”  Hope is Our Song No.118 </vt:lpstr>
      <vt:lpstr>PowerPoint Presentation</vt:lpstr>
      <vt:lpstr>PowerPoint Presentation</vt:lpstr>
      <vt:lpstr>The Word of God  and the Witnesses of Life</vt:lpstr>
      <vt:lpstr>Scripture Reading  Ephesians 1:15-19  New Revised Standard Version</vt:lpstr>
      <vt:lpstr>PowerPoint Presentation</vt:lpstr>
      <vt:lpstr>PowerPoint Presentation</vt:lpstr>
      <vt:lpstr>PowerPoint Presentation</vt:lpstr>
      <vt:lpstr>PowerPoint Presentation</vt:lpstr>
      <vt:lpstr>The Word of God  and the Witnesses of Life  Meditation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of God  and the Witnesses of Life  Woman 1  Dear Sister Pao-Chu…</vt:lpstr>
      <vt:lpstr>PowerPoint Presentation</vt:lpstr>
      <vt:lpstr>PowerPoint Presentation</vt:lpstr>
      <vt:lpstr>PowerPoint Presentation</vt:lpstr>
      <vt:lpstr>Responsive Hymn “I have heard about your faith” </vt:lpstr>
      <vt:lpstr>PowerPoint Presentation</vt:lpstr>
      <vt:lpstr>PowerPoint Presentation</vt:lpstr>
      <vt:lpstr>The Word of God  and the Witnesses of Life  Woman 2  Dear Sister Fen-Jiau…</vt:lpstr>
      <vt:lpstr>PowerPoint Presentation</vt:lpstr>
      <vt:lpstr>PowerPoint Presentation</vt:lpstr>
      <vt:lpstr>PowerPoint Presentation</vt:lpstr>
      <vt:lpstr>PowerPoint Presentation</vt:lpstr>
      <vt:lpstr>PowerPoint Presentation</vt:lpstr>
      <vt:lpstr>Responsive Hymn “I have heard about your faith” </vt:lpstr>
      <vt:lpstr>PowerPoint Presentation</vt:lpstr>
      <vt:lpstr>PowerPoint Presentation</vt:lpstr>
      <vt:lpstr>The Word of God  and the Witnesses of Life  Woman 3  Dear Sister Jojo…</vt:lpstr>
      <vt:lpstr>PowerPoint Presentation</vt:lpstr>
      <vt:lpstr>PowerPoint Presentation</vt:lpstr>
      <vt:lpstr>PowerPoint Presentation</vt:lpstr>
      <vt:lpstr>PowerPoint Presentation</vt:lpstr>
      <vt:lpstr>PowerPoint Presentation</vt:lpstr>
      <vt:lpstr>Responsive Hymn “I have heard about your faith” </vt:lpstr>
      <vt:lpstr>PowerPoint Presentation</vt:lpstr>
      <vt:lpstr>PowerPoint Presentation</vt:lpstr>
      <vt:lpstr>The Word of God  and the Witnesses of Life  Woman 4  Dear Sister Pearl…</vt:lpstr>
      <vt:lpstr>PowerPoint Presentation</vt:lpstr>
      <vt:lpstr>PowerPoint Presentation</vt:lpstr>
      <vt:lpstr>PowerPoint Presentation</vt:lpstr>
      <vt:lpstr>PowerPoint Presentation</vt:lpstr>
      <vt:lpstr>Responsive Hymn “I have heard about your faith” </vt:lpstr>
      <vt:lpstr>PowerPoint Presentation</vt:lpstr>
      <vt:lpstr>PowerPoint Presentation</vt:lpstr>
      <vt:lpstr>The Word of God  and the Witnesses of Life  Woman 5  Dear Sister Daiken…</vt:lpstr>
      <vt:lpstr>PowerPoint Presentation</vt:lpstr>
      <vt:lpstr>PowerPoint Presentation</vt:lpstr>
      <vt:lpstr>PowerPoint Presentation</vt:lpstr>
      <vt:lpstr>PowerPoint Presentation</vt:lpstr>
      <vt:lpstr>PowerPoint Presentation</vt:lpstr>
      <vt:lpstr>Responsive Hymn “I have heard about your faith” </vt:lpstr>
      <vt:lpstr>PowerPoint Presentation</vt:lpstr>
      <vt:lpstr>PowerPoint Presentation</vt:lpstr>
      <vt:lpstr>Responsive Prayer </vt:lpstr>
      <vt:lpstr>PowerPoint Presentation</vt:lpstr>
      <vt:lpstr>PowerPoint Presentation</vt:lpstr>
      <vt:lpstr>PowerPoint Presentation</vt:lpstr>
      <vt:lpstr>Offering</vt:lpstr>
      <vt:lpstr>PowerPoint Presentation</vt:lpstr>
      <vt:lpstr>PowerPoint Presentation</vt:lpstr>
      <vt:lpstr>PowerPoint Presentation</vt:lpstr>
      <vt:lpstr>PowerPoint Presentation</vt:lpstr>
      <vt:lpstr>“Take my Gifts” Alleluia Aotearoa No.127</vt:lpstr>
      <vt:lpstr>PowerPoint Presentation</vt:lpstr>
      <vt:lpstr>PowerPoint Presentation</vt:lpstr>
      <vt:lpstr>PowerPoint Presentation</vt:lpstr>
      <vt:lpstr>PowerPoint Presentation</vt:lpstr>
      <vt:lpstr>Intercessory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Lord’s Prayer  (In your native tongue)   From from the Taiwanese Bible  </vt:lpstr>
      <vt:lpstr>PowerPoint Presentation</vt:lpstr>
      <vt:lpstr>PowerPoint Presentation</vt:lpstr>
      <vt:lpstr>PowerPoint Presentation</vt:lpstr>
      <vt:lpstr>Sending and Benediction</vt:lpstr>
      <vt:lpstr>PowerPoint Presentation</vt:lpstr>
      <vt:lpstr>PowerPoint Presentation</vt:lpstr>
      <vt:lpstr>“The Day you gave us, Lord, has ended”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Day of Prayer 2023 Workshop begins at 10am</dc:title>
  <dc:creator>Christchurch North Methodist Parish</dc:creator>
  <cp:lastModifiedBy>Christchurch North Methodist Parish</cp:lastModifiedBy>
  <cp:revision>52</cp:revision>
  <dcterms:created xsi:type="dcterms:W3CDTF">2023-01-27T00:43:42Z</dcterms:created>
  <dcterms:modified xsi:type="dcterms:W3CDTF">2023-02-03T02:14:43Z</dcterms:modified>
</cp:coreProperties>
</file>